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9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370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16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45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21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916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2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180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5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815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517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0A535-82CE-4EC5-BC09-DC0B83D6E6A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1CE3-5192-4892-8B53-8C076C9EE7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870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ŠTEJEM DO 15</a:t>
            </a:r>
            <a:endParaRPr lang="sl-SI" dirty="0"/>
          </a:p>
        </p:txBody>
      </p:sp>
      <p:sp>
        <p:nvSpPr>
          <p:cNvPr id="4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Client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10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2487476" cy="24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6" name="Picture 12" descr="trampoline bou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49542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4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203886" y="4939826"/>
            <a:ext cx="925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Light" panose="020B0502040204020203" pitchFamily="34" charset="0"/>
              </a:rPr>
              <a:t>11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189440" y="4939826"/>
            <a:ext cx="938422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Light" panose="020B0502040204020203" pitchFamily="34" charset="0"/>
              </a:rPr>
              <a:t>12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188056" y="4939826"/>
            <a:ext cx="78098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13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029233" y="4939826"/>
            <a:ext cx="809837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14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899264" y="4939826"/>
            <a:ext cx="792205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15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148437" y="3255756"/>
            <a:ext cx="54053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9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899264" y="3279507"/>
            <a:ext cx="79220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10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5394843" y="3255756"/>
            <a:ext cx="574196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8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392392" y="3255756"/>
            <a:ext cx="532518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7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1442038" y="3284319"/>
            <a:ext cx="54053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6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9013878" y="1571687"/>
            <a:ext cx="561372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5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7198308" y="1617890"/>
            <a:ext cx="579005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4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5454375" y="1571687"/>
            <a:ext cx="550152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3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3428955" y="1571687"/>
            <a:ext cx="542136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2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1489667" y="1574792"/>
            <a:ext cx="41549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1</a:t>
            </a:r>
            <a:endParaRPr lang="sl-SI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pic>
        <p:nvPicPr>
          <p:cNvPr id="2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9772" y="354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SKAČI IN ŠTEJ. </a:t>
            </a:r>
            <a:endParaRPr lang="sl-SI" dirty="0"/>
          </a:p>
        </p:txBody>
      </p:sp>
      <p:pic>
        <p:nvPicPr>
          <p:cNvPr id="3074" name="Picture 2" descr="Bitmoji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10581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5806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PREŠTEJ, KOLIKOKRAT BOM PLOSKNILA. </a:t>
            </a:r>
            <a:endParaRPr lang="sl-SI" dirty="0"/>
          </a:p>
        </p:txBody>
      </p:sp>
      <p:pic>
        <p:nvPicPr>
          <p:cNvPr id="2050" name="Picture 2" descr="Bitmoji Image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10581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0286980" y="4973439"/>
            <a:ext cx="1127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478300" y="2408733"/>
            <a:ext cx="1127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368772" y="5048544"/>
            <a:ext cx="1127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022120" y="2325579"/>
            <a:ext cx="1127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62197" y="5135629"/>
            <a:ext cx="609600" cy="609600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10106257" y="4834212"/>
            <a:ext cx="1489166" cy="116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/>
          <p:cNvSpPr/>
          <p:nvPr/>
        </p:nvSpPr>
        <p:spPr>
          <a:xfrm>
            <a:off x="8884960" y="2078203"/>
            <a:ext cx="1402040" cy="1172792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2299901" y="4807128"/>
            <a:ext cx="1331051" cy="133105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1473965" y="2178990"/>
            <a:ext cx="1355838" cy="13558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80023" y="677673"/>
            <a:ext cx="609600" cy="609600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6558" y="2536280"/>
            <a:ext cx="609600" cy="609600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8821" y="5167854"/>
            <a:ext cx="609600" cy="609600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39266" y="2260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7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1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 NALOGE V DELOVNEM ZVEZKU.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878" y="1825625"/>
            <a:ext cx="6262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38</Words>
  <Application>Microsoft Office PowerPoint</Application>
  <PresentationFormat>Širokozaslonsko</PresentationFormat>
  <Paragraphs>23</Paragraphs>
  <Slides>5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Bahnschrift SemiLight</vt:lpstr>
      <vt:lpstr>Calibri</vt:lpstr>
      <vt:lpstr>Calibri Light</vt:lpstr>
      <vt:lpstr>Officeova tema</vt:lpstr>
      <vt:lpstr>ŠTEJEM DO 15</vt:lpstr>
      <vt:lpstr>PowerPointova predstavitev</vt:lpstr>
      <vt:lpstr>SKAČI IN ŠTEJ. </vt:lpstr>
      <vt:lpstr>PREŠTEJ, KOLIKOKRAT BOM PLOSKNILA. </vt:lpstr>
      <vt:lpstr>REŠI NALOGE V DELOVNEM ZVEZKU.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ŠTEJEM DO 15</dc:title>
  <dc:creator>Uporabnik</dc:creator>
  <cp:lastModifiedBy>Uporabnik</cp:lastModifiedBy>
  <cp:revision>5</cp:revision>
  <dcterms:created xsi:type="dcterms:W3CDTF">2020-05-03T07:30:32Z</dcterms:created>
  <dcterms:modified xsi:type="dcterms:W3CDTF">2020-05-03T08:09:09Z</dcterms:modified>
</cp:coreProperties>
</file>