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6T22:21:33.887"/>
    </inkml:context>
    <inkml:brush xml:id="br0">
      <inkml:brushProperty name="width" value="0.05292" units="cm"/>
      <inkml:brushProperty name="height" value="0.05292" units="cm"/>
    </inkml:brush>
  </inkml:definitions>
  <iact:action type="add" startTime="31929">
    <iact:property name="dataType"/>
    <iact:actionData xml:id="d0">
      <inkml:trace xmlns:inkml="http://www.w3.org/2003/InkML" xml:id="stk0" contextRef="#ctx0" brushRef="#br0">8806 5333 0,'24'0'131,"1"0"-114,0 0-9,0 0 1,0 0 1,-1 0-3,1 0-3,0 0 3,0 0 1,0 0 1,0 0 1,-25-25 0,24 25 1,1 0 50,0 0-22,0 0-22</inkml:trace>
    </iact:actionData>
  </iact:action>
  <iact:action type="add" startTime="33560">
    <iact:property name="dataType"/>
    <iact:actionData xml:id="d1">
      <inkml:trace xmlns:inkml="http://www.w3.org/2003/InkML" xml:id="stk1" contextRef="#ctx0" brushRef="#br0">8806 5556 0,'24'0'63,"1"0"-46,0 0-3,0 0 9,0 0 23,-1 0-22,1 0-13,0 0-3,0 0 4,0 0-3,0 0 21,-1 0-15,1 0-5,0 0 0,0 0 0,0 0 0,-1 0-1,1 0 19,0 0-13,0 0-11,0 0 6,-1 0 9</inkml:trace>
    </iact:actionData>
  </iact:action>
  <iact:action type="add" startTime="50593">
    <iact:property name="dataType"/>
    <iact:actionData xml:id="d2">
      <inkml:trace xmlns:inkml="http://www.w3.org/2003/InkML" xml:id="stk2" contextRef="#ctx0" brushRef="#br0">9599 5011 0,'0'0'4,"0"24"1,0 1 8,0 0-1,-24 0 5,24 0-8,0-1 14,0 1 0,-25 0-8,25 0-4,0 0 10,0-1-6,0 1 1,0 0-1,0 0-5,-25 0 11,25-1-4,0 1 7,-25-25-19,25 25 4,-25 0 22,1 0-14,24-1 13,0 1-21,-25-25 0,50 0 179,-1 0-173,26 0 1,-25-25-2,0 25-5,-1 0 0,1 0 15,0 0 8,0 0-18,0 0-7,-1 0 4,1 0-3,0 0 13,0 0-15,0 0-3</inkml:trace>
    </iact:actionData>
  </iact:action>
  <iact:action type="add" startTime="51998">
    <iact:property name="dataType"/>
    <iact:actionData xml:id="d3">
      <inkml:trace xmlns:inkml="http://www.w3.org/2003/InkML" xml:id="stk3" contextRef="#ctx0" brushRef="#br0">9723 5333 0,'0'25'52,"0"0"-42,0-1-1,0 1 0,0 0 2,0 0 0,0 0 0,0-1-5,0 1-1,0 0 9,0 0 3,0 0-7,0-1 6,0 1-1,0 0-9,25-25 4,-25 25 0,0 0 3,0-1-3,0 1-1,0 0 9,0 0-1,0 0 7,0 0-17,0-1 24</inkml:trace>
    </iact:actionData>
  </iact:action>
  <iact:action type="add" startTime="53255">
    <iact:property name="dataType"/>
    <iact:actionData xml:id="d4">
      <inkml:trace xmlns:inkml="http://www.w3.org/2003/InkML" xml:id="stk4" contextRef="#ctx0" brushRef="#br0">9823 5060 0,'24'0'155,"1"0"-115,0 0-17,0 0-13,0 0-2,-1 0 2,1 0 1,0 0-3,0 0-6,0 0 6,0 0 1,-1 0 11,1 0-4,0 0-8,0 0 3,0-25 1,-1 25 11,1 0 33,-25 25 169,0 0-223,0 0 14,0 0-7,0-1 0,0 1 1,0 0-3,0 0 3,0 0 1,0-1 10,0 1 2,0 0 11,0 0-14,0 0-3,0-1-1,0 1-2,0 0 2,0 0-7,0 0 0,0-1 6,0 1-4,0 0-4,0 0-2,0 0 8,0-1-1,0 1 0,0 0-5,0 0 10,0 0-2,-25-1 11,25 1-5,-24-25-6,24 25-6,0 0-1,0 0 15,0 0 371,-25-25-374,25 24-12,0 1 7,0-50 203</inkml:trace>
    </iact:actionData>
  </iact:action>
  <iact:action type="add" startTime="55676">
    <iact:property name="dataType"/>
    <iact:actionData xml:id="d5">
      <inkml:trace xmlns:inkml="http://www.w3.org/2003/InkML" xml:id="stk5" contextRef="#ctx0" brushRef="#br0">10145 5482 0,'25'0'155,"0"0"-144,0 0 46,24 0-39,-24 0 21,0 0 17,0 0-46,-1 0-1,1 0 4,0 0 449,0 0-433,0 0-15</inkml:trace>
    </iact:actionData>
  </iact:action>
  <iact:action type="add" startTime="65272">
    <iact:property name="dataType"/>
    <iact:actionData xml:id="d6">
      <inkml:trace xmlns:inkml="http://www.w3.org/2003/InkML" xml:id="stk6" contextRef="#ctx0" brushRef="#br0">26119 5432 0,'0'-25'122,"25"25"-41,0 0-64,0 0-9,0 0 4,24 0-3,-24 0-1,0 0 0,24 0 2,-24 0-4,0 0 7,0 0 38,0 0-40,24 0 5,-24 0-4,0 0-3,0 0-1,-25-24 3,24 24-6</inkml:trace>
    </iact:actionData>
  </iact:action>
  <iact:action type="add" startTime="66857">
    <iact:property name="dataType"/>
    <iact:actionData xml:id="d7">
      <inkml:trace xmlns:inkml="http://www.w3.org/2003/InkML" xml:id="stk7" contextRef="#ctx0" brushRef="#br0">26169 5631 0,'0'24'155,"25"-24"-133,24 0-8,1 0-3,-25 0 12,0 0-21,-1 0 21,1 0-12,-25 25-2,25-25 28,0 0-26,0 0-1,-1 0-2,1 0 70,0 0-64,0 0-5,0 0 2,-1 0 1,1 0 11,0 0-12,0 0 3,0 0-1,-1 0 4</inkml:trace>
    </iact:actionData>
  </iact:action>
  <iact:action type="add" startTime="73223">
    <iact:property name="dataType"/>
    <iact:actionData xml:id="d8">
      <inkml:trace xmlns:inkml="http://www.w3.org/2003/InkML" xml:id="stk8" contextRef="#ctx0" brushRef="#br0">27260 4911 0,'-24'0'32,"-1"25"-24,0 0 8,25 25-3,-25-50-2,25 24-3,-25-24 2,25 50-4,0-25 2,-24 0-1,24-1 4,0 1-3,0 0 2,-25 0-6,0 0 2,25-1 3,-25 1 0,25 0 3,-25 0-4,0 0 7,25-1 2,0 1 4,0 0-11,-24-25 4,24 25-3,-25 0 16,0-1 6,25 1 133,25-25-59,0 0-98,-1 0 8,1 0-8,25 0 3,-25 0 11,24 0-19,-24 0 11,0 0-2,0 0 103,0 0-100,-1 0 0,1 0-6,0 0 1,0 0 85,0 0-81</inkml:trace>
    </iact:actionData>
  </iact:action>
  <iact:action type="add" startTime="74981">
    <iact:property name="dataType"/>
    <iact:actionData xml:id="d9">
      <inkml:trace xmlns:inkml="http://www.w3.org/2003/InkML" xml:id="stk9" contextRef="#ctx0" brushRef="#br0">27285 5333 0,'0'25'55,"0"0"-37,0-1-4,0 1 1,0 0 0,0 0-13,0 0 11,0-1 3,0 1-7,0 0 5,0 25 2,0-26 1,0 26-1,0-25-6,0 0 10,0-1-11,0 1 13,25-25-11,-25 25 1,0 0 45,0 0-35,0 0-13,0-1 31</inkml:trace>
    </iact:actionData>
  </iact:action>
  <iact:action type="add" startTime="76067">
    <iact:property name="dataType"/>
    <iact:actionData xml:id="d10">
      <inkml:trace xmlns:inkml="http://www.w3.org/2003/InkML" xml:id="stk10" contextRef="#ctx0" brushRef="#br0">27930 5209 0,'-25'0'31,"0"0"-20,25-25 0,-24 25-1,24-25-2,0 1-1,-25-1 8,0 0 19,25 0-25,-25 25 0,25-25 34,-25 25 50,1 0-71,24 25-5,-25-25-8,0 0 1,0 25 12,0 0 7,1 0 2,-1-25-14,25 24-8,0 1 1,-25 0 18,25 0-5,0 0-7,0-1-6,0 1 18,-25-25-21,25 25 8,0 0 11,0 0-15,0-1-2,-25-24 2,25 25 0,0 0 2,0 0-1,-24-25-8,24 25 7,0-1 1,0 1 3,0 0-7,0 0 10,0 0-6,-25-25-3,25 49-1,0-24-2,0 0 11,-25 0-7,25-1-1,0 1 2,0 0-3,0 0 26,0 0-12,0 0 56,25-25-75,-25 24 17,25-24-4,-25 25 8,24-25-15,-24 25 28,25-25-14,0 0 11,0 0-13,0 0-12,-1 0 23,1 0-11,0 0-4,0 0-8,-25-25 0,25 25 11,-25-25-2,24 25 3,1 0 2,-25-24 18,25 24-32,-25-25 0,25 25 2,-25-25-2,25 25-1,-25-25 2,24 0 6,1 0-7,-25 1 10,0-1-3,0 0 17,0 0 4,0 0-13,0 1 7,-25-1 7,25 0-30,-24 25 33,24-25-20,-25 25-10,0 0 35,0 0-9,0 0-28,-24 25 7,24-25-7,0 0 6,0 0 132,1 0-123,24 25-15,-25-25 5,0 0 49,25 25-40,-25-25-12,0 0 9,25 24-9,-24 1 35,-1-25-15,25 25-20,-25-25 2,25 25 64</inkml:trace>
    </iact:actionData>
  </iact:action>
  <iact:action type="add" startTime="86521">
    <iact:property name="dataType"/>
    <iact:actionData xml:id="d11">
      <inkml:trace xmlns:inkml="http://www.w3.org/2003/InkML" xml:id="stk11" contextRef="#ctx0" brushRef="#br0">11112 3349 0,'0'24'45,"25"-24"190,0 0-139,0 0-89,0 0 3,0 0-2,-1 0 2,26 0-4,0 25 0,-1-25 3,-24 0-3,0 0 1,0 0 9,-1 0 14,1 0-14,25 0-5,-25 0-3,24 0 1,1 0-4,-25 0 2,-1 0 5,1 0-6,0 0 32,25 0-25,-26 0-5,26 25 2,-25-25-1,24 0 2,-24 0-7,0 0 3,0 0 13,0 0 13,-1 0-16,1 0-3,0 0 1,25 25 1,-25-25-4,-1 0-8,26 0 6,0 0 0,-26 0-2,1 0-1,0 0 0,0 0 1,0 0 0,-1 0 3,1 0 8,0 0-10,0 0 5,0 0-2,-1 0-2,1 0-2,0 0 1,0 0 6,0 0-5,-1 0-1,26 0 1,-25 0-2,0 0-4,24 0 2,1 25 4,-25-25-2,24 24 2,-24-24-4,25 0 0,-1 0 12,-24 0-8,0 0 7,0 0-2,0 0-6,-1 0-1,26 0 5,0 0-7,-1 0-1,1 0 4,-1 0 1,1 0-1,24 0-2,-49 0-3,0 0 2,25 0 3,-1 0-1,-24 0 2,0 0-1,24 0 1,1 0-4,0 0 0,-1 0 3,1 0 1,-1 0-3,-24 0-4,25 0 4,-1-24 3,-24 24-2,0 0-1,0 0 5,0 0-5,0 0-2,-1 0 8,1 0-5,0 0-1,0 0 3,24 0-1,-24 0-1,25 0 2,24 0 1,-24 0-8,-25 0 3,24 0 4,1 0 0,24 0-4,-24 0-1,-1 0 1,26 0 5,-50 0-3,24 0 2,1 0-1,-1 0 0,-24 0-7,25 0 5,-25 0 0,24 0 4,-24 0 4,0 0-6,0 0 0,0 0-3,-1 0-1,1 0 3,0 0 0,0 0-2,0 0 3,24 0-2,50 24 0,-24-24 1,24 25 0,-25-25 0,1 25 0,-26-25 2,1 0-4,-25 0 0,0 0 3,-1 0 15,1 0-1,0 0-14,25 0 2,-25 0-7,24 0 5,1 0-1,-25 0-3,49 0 3,-24 0 0,-26-25 4,26 25-8,0-25 8,-26 25-8,26 0 4,-25 0 3,24 0-7,1-24 3,-25 24 2,0-25-1,-1 25 15,1 0-5,0-25-5,0 25 3,0 0-9,-1 0 1,1 0 1,0 0-2,0 0 5,0 0-8,-1 0 8,1 0-5,25 0-1,-1 0-1,-24 0 3,50 0 0,-50 0 0,24 0 0,26 0 1,-51 0 2,1 0-7,0 0 13,0 0-10,0 0-1,49 0 13,-24 0-13,24 25 1,0 0 1,26-25 0,-26 0 0,-24 0 4,24 0-10,-49 0 6,0 0 0,-1 0 8,1 0 4,0 0-7,50 0-5,-26 0-1,26 0 0,24 0 0,0 24 1,0-24 0,25 25 0,-49-25 1,-1 0-1,-49 0-1,0 0 1,-1 0 1,1 0 5,25 0 2,-1 0 0,1 0-9,0 0 1,24 25 0,-24-25 2,-1 0-3,26 25 0,-26-25 5,1 0-6,0 0 2,-1 0-1,-24 0 0,0 0 0,-25 25 1,25-25 0,-1 0 41,1 0-29</inkml:trace>
    </iact:actionData>
  </iact:action>
  <iact:action type="add" startTime="99596">
    <iact:property name="dataType"/>
    <iact:actionData xml:id="d12">
      <inkml:trace xmlns:inkml="http://www.w3.org/2003/InkML" xml:id="stk12" contextRef="#ctx0" brushRef="#br0">4936 4986 0,'0'-25'46,"-25"25"18,1 0-33,-1 0-14,0-25-9,0 25 9,0 0-2,0 0-1,1 0-5,-1 0 6,0 0 9,0 0-2,25 25-14,-25-25 3,1 0 4,24 25 0,0 0 0,-25-25 1,25 24-7,0 1-4,0 25 23,-25-50-23,0 25 4,25-1 2,0 1-7,-25-25 2,25 25 2,0 0 2,0 0-2,-24-1 5,24 1-4,0 0 14,0 0-13,0 0 10,0-1-10,0 1 21,0 0-28,0 0 25,0 0-7,0-1-18,0 1 10,24 0 24,1 0-26,-25 0-2,25-1 21,-25 1-28,25-25 7,-25 25 1,25-25 4,-1 0-8,-24 25 1,25-25 9,0 0-7,0 25 0,0-25 1,-25 24-5,49-24 10,-24 0-3,0 0-4,0 0-1,0 0 4,-1 0-1,1 0-2,0 0 4,0 0 17,0 0 4,-1 0-17,1 0 0,0-24-7,0 24-1,24 0-1,-49-25 4,25 25-4,0 0 7,-25-25-5,0 0 0,25 25 3,-25-25 4,25 25-8,-25-24 8,24 24-6,-24-25-2,25 0 2,-25 0 1,25 25-2,-25-49-1,0 24 4,25 25-4,-25-50 0,25 25 10,-25 1-4,24 24-6,-24-25 1,0 0-2,0 0 15,0 0-1,0 1 7,0-1-1,0 0-18,0 0 15,-24 25 4,-1-25-21,25 1-4,-25 24 5,0-25 5,0 25-6,1-25 9,-1 25 16,0-25-18,0 25-2,25-25 0,-25 25 35,1 0-28,24-24-11,-25 24 0,0 0 0,0 0 12,0 0-10,1-25-5,-1 25-1,0 0 4,0 0-1,-24 0 2,-26-25-3,50 25 4,0 0-2,1 0 0,-1 0 0</inkml:trace>
    </iact:actionData>
  </iact:action>
  <iact:action type="add" startTime="106481">
    <iact:property name="dataType"/>
    <iact:actionData xml:id="d13">
      <inkml:trace xmlns:inkml="http://www.w3.org/2003/InkML" xml:id="stk13" contextRef="#ctx0" brushRef="#br0">11509 5730 0,'-24'0'14,"-1"0"65,25 25-63,-25-25 7,25 24-13,0 1 0,0 0 8,-25-25-7,25 25 3,-25 25 8,25-26-7,0 1 2,0 0-8,-24 0 7,24 24 0,0-24 0,-25-25-6,25 25-4,0 0 15,0 0-12,-25-1 2,0 1 0,25 0 11,-25 0-19,25 0 11,-24-25-5,-1 24 0,25 26 6,-50-50-6,50 50 1,-50-50-1,26 24 1,24 1 0,-25-25-1,25 25-1,-25-25 4,25 25-6,-25-25-2,25 25 41,25-25 116,25-25-145,-26 25-6,1-25-1,0 25 0,0 0 4,0 0-2,24 0 0,-24 0-3,25 0-4,-1 0 2,1 0 5,0 0 1,-26 0 3,1 0 1,0 0 16,0 0 6,0 0-23,24 25-5,-24-25-2,0 0 8,0 0 28</inkml:trace>
    </iact:actionData>
  </iact:action>
  <iact:action type="add" startTime="108350">
    <iact:property name="dataType"/>
    <iact:actionData xml:id="d14">
      <inkml:trace xmlns:inkml="http://www.w3.org/2003/InkML" xml:id="stk14" contextRef="#ctx0" brushRef="#br0">11609 6251 0,'0'25'107,"0"-1"-84,0 1 1,0 0-16,0 0 9,0 0-7,0-1 18,0 1-6,0 0-6,0 0 7,0 0 0,0-1 2,0 1-17,0 0 13,0 0-5,0 0 15,0-1-14,-25 1 4,25 0 7,0 0-15,-25-25-3,25 25 3,0-1-2,0 1 2,-25-25-6,25 25 3,0 0-2,0 0 1,-25-25-1,25 25-1,0-1 3,-24 1 1,24 0 12</inkml:trace>
    </iact:actionData>
  </iact:action>
  <iact:action type="add" startTime="109832">
    <iact:property name="dataType"/>
    <iact:actionData xml:id="d15">
      <inkml:trace xmlns:inkml="http://www.w3.org/2003/InkML" xml:id="stk15" contextRef="#ctx0" brushRef="#br0">12750 5829 0,'24'0'180,"1"0"-169,0 0-1,0 0-5,0 0 0,-1 0 2,1 25 2,0-25 2,0 25-3,0-25-1,-1 0 3,1 0-2,0 0 25,0 0-23,0 0 12,24-25-5,-24 25-5,0-25-2,0 25 0,0 0 27,-25-25-28,24 25 12,-24 25 274,0 0-285,0 0 1,0 0 2,0-1 1,0 1 10,-24 0-13,-1 0 5,25 0-7,0-1 2,0 1-2,0 0 4,-25 0 13,25 0-17,0-1 2,0 1 16,-25-25-10,25 25-8,0 0 1,-25 0 0,25-1 11,0 1-3,-25 0-2,25 0 8,0 0-9,-24-25-4,24 24-3,0 1 3,0 0 0,0 0 2,-25 0-4,25-1 7,-25-24-8,25 25 0,0 0 4,-25 0-3,25 0 9,0-1-4,-25-24-7,25 25 1,0 0 0,0 0 16,-24-25-18,24 25 10,-25-1 8,25 1-16,0 0 15,0 0 1,-25-25 0</inkml:trace>
    </iact:actionData>
  </iact:action>
  <iact:action type="add" startTime="111963">
    <iact:property name="dataType"/>
    <iact:actionData xml:id="d16">
      <inkml:trace xmlns:inkml="http://www.w3.org/2003/InkML" xml:id="stk16" contextRef="#ctx0" brushRef="#br0">12849 6276 0,'49'24'122,"-24"-24"-115,0 0 4,0 0 0,0 0-6,-1 25-1,26-25 9,-25 0 4,24 0-1,-24 0 7,0 0-20,0 25 7,25-25-2,-26 0 1,1 0 3,0 0-2,0 0 9,0 0 11,-1 0-6</inkml:trace>
    </iact:actionData>
  </iact:action>
  <iact:action type="add" startTime="120248">
    <iact:property name="dataType"/>
    <iact:actionData xml:id="d17">
      <inkml:trace xmlns:inkml="http://www.w3.org/2003/InkML" xml:id="stk17" contextRef="#ctx0" brushRef="#br0">29418 3597 0,'0'24'242,"0"1"-220,0 0-11,-24 0 0,24 0 6,0 0-9,0-1 15,0 1 1,0 0 6,0 0-14,0 0 8,0-1 9,0 1-12,0 0-12,0 0 6,0 0 9,24-25-16,-24 24 0,0 1 8,0 25-2,0-25 1,0-1-5,0 1-2,0 0 3,0 0-1,25-25-2,-25 49-1,0-24 9,0 0 8,0 0-21,0 0 6,0-1 3,0 1-5,0 0 1,0 0 1,0 0-1,0-1 2,0 1 4,0 0-5,25 0 1,-25 0-5,0-1 2,0 1 3,0 25 1,0-25-5,0-1-3,0 26 6,0-25-2,0 25 7,0-26 0,0 26-6,0-25 13,0 0-18,0-1 5,0 1 0,0 0 1,0 0 2,0 0 1,0 24-5,0-24 5,0 0-8,0 0 4,0 24 0,0-24 3,0 0-4,0 24-1,0-24 2,0 25 8,0-25-3,0 24-4,-25-24-1,25 0 2,0 24-5,0-24 3,0 0 1,0 25-2,0-26 6,0 1-11,0 0 5,0 0 1,0 0 0,0 0 1,0 24-2,0 1 1,0-25 1,-25 24-1,25 1 0,-24-1-1,24-24 0,0 25 0,0-1 1,-25 26 2,25-50-2,0-1-1,0 1 2,0 50-3,0-51 3,0 1-2,0 0-1,0 25 2,0-26 1,0 1-1,-25 25 0,25-25 1,-25-1 0,25 1-4,0 0 4,0 0-1,0 25 2,-25-50-5,25 49 2,0-24 0,0 25 12,0-26-5,0 1 5,0 0-8,0 0-4,0 0 10,0-1-2,0 1-7,0 0 0,0 0 8,0 24 5,0-24-11,-24 25-1,24-25-1,0-1 1,0 1 0,0 25 0,0-25 0,0-1-1,0 26 0,0 0-4,0-26 2,0 26 2,0 0 1,0-1 1,0 26-2,0-51 0,-25 26 2,25 0-2,0-1-1,0 1-1,0 24 2,0-24 1,0 0-1,0-1-4,0 1 5,0-1-2,0 1 2,0 0-2,0-1 2,0 1 1,0-1 0,0 1 0,0-25-4,0 0 5,0-1-3,0 1 2,0 0-5,0 25 3,0-26-1,0 1 5,0 25-9,0 0 6,0-26-3,0 1 3,25 25-1,-25-25 1,0 24 1,24 1-2,-24-1-2,0 1 0,25-25 1,-25 24 2,0 1 1,0 0-2,25-26 0,0 1-2,0 25 0,-25-1 10,0-24-6,24-25-2,-24 50-2,0-25 7,25 24-4,0 1 7,-25-25-7,0-1-2,0 26 3,0-25 0,25 0-2,-25 0 7,0-1-13,0 1 6,0 0 3,0 0-2,0 0-1,0-1 2,0 1-5,0 0 1,0 0 6,0 0-7,0-1 2,0 1 1,0 25 1,0-25-3,0-1 0,0 1 4,0 25-1,0-25-2,0-1 3,0 1-2,0 0-1,0 0-2,0 24 2,0-24 1,0 25 0,0-25 3,0 24-3,0-24 0,0 25-3,0-26 3,0 1-3,0 0 2,0 0 1,0 0 8,0-1-8,0 1 8,0 0-1,0 0 15,0 0 3,25 0 5,-1-25-14,-24 24 9</inkml:trace>
    </iact:actionData>
  </iact:action>
  <iact:action type="add" startTime="131827">
    <iact:property name="dataType"/>
    <iact:actionData xml:id="d18">
      <inkml:trace xmlns:inkml="http://www.w3.org/2003/InkML" xml:id="stk18" contextRef="#ctx0" brushRef="#br0">11857 7714 0,'0'-25'66,"0"1"-24,-25-1-25,25 0 2,0-25-1,-25 50 2,25-24-17,-25-1 13,25 0 5,0 0-11,0 0 29,-25 25-31,1 0 125,-1 0-118,0 0-6,0 0 6,0 0 22,1 0-3,-1 0 1,25 25-25,-25-25 7,0 25 36,0 25-5,1-50-39,24 24 12,-25-24-11,25 25 3,-25 0 12,25 0-15,0 0 19,0-1 37,-25 1-47,0 0-3,25 0-5,0 0-2,-24-25 1,24 24-4,0 1 0,0 0 3,0 0 18,-25-25-11,25 25 0,0-1-5,0 1 8,0 0 6,0 0-10,0 0 19,0 0-13,0-1 11,0 1-1,0 0-21,0 0 2,0 0 4,0-1-2,-25 1-1,25 0 0,0 0-6,-25-25 2,25 25 1,0-1 2,0 1 5,0 0 15,0 0-19,0 0 3,0-1 8,25 1 0,-25 0-15,0 0 4,25 0 19,0-25-8,-25 24-15,24 1 1,1-25 10,-25 25-5,25-25 27,0 0-13,0 0-20,-25 25 1,24-25 3,-24 25 3,25-25-1,0 0 1,0 0-1,0 0 45,-1 0-43,1 0-1,0 0-5,0 0 5,0 0-4,-1-25-3,1 25-4,0-25 6,0 0-3,0 25 5,-25-25 3,24 25 4,-24-24 14,25 24-20,-25-25 7,25 25-10,-25-25 7,25 0-8,-25 0 36,0 1-24,25 24 2,-25-25-14,0 0 10,0 0 51,0 0-25,0 1 25,0-1-65,-25 0 43,0 25-18,25-25-15,-25 25 9,25-25-14,0 1 0,-25 24 12,25-25-7,-24 25-7,-1 0 2,25-25 10,-25 25-12,25-25 59,-25 25-53,25-25 16,-25 25 8,1-24-8,-1 24 1,25-25 15,-25 25-34,0 0 7,0 0-10,1 0 87,-1 0-82,0 0 25,0 0 7,25 25-36,-25-25 0,25 24 13,-24-24 9,24 25-16,-25-25-8,25 25 35,-25-25-34,0 25 17,0-25 21,25 25-36,0-1-1,-24-24 20,24 25 27,0 0 48,-25-25-96,25 25 13,0 0-12,-25-25 41,25 24 19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75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76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9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85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926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02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8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90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045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28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01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F486-9A87-44FF-A9F8-1B2E7E8F17D8}" type="datetimeFigureOut">
              <a:rPr lang="sl-SI" smtClean="0"/>
              <a:t>17. 04. 2020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B765-B1E5-48C5-9FA9-9085F6720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20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microsoft.com/office/2011/relationships/inkAction" Target="../ink/inkAction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peeking out, meekly saying &quot;hey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8"/>
          <a:stretch/>
        </p:blipFill>
        <p:spPr bwMode="auto">
          <a:xfrm>
            <a:off x="0" y="3067050"/>
            <a:ext cx="2259874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jen pravokotni oblaček 5"/>
          <p:cNvSpPr/>
          <p:nvPr/>
        </p:nvSpPr>
        <p:spPr>
          <a:xfrm>
            <a:off x="2834640" y="1711234"/>
            <a:ext cx="7981406" cy="3840480"/>
          </a:xfrm>
          <a:prstGeom prst="wedgeRoundRectCallout">
            <a:avLst>
              <a:gd name="adj1" fmla="val -60440"/>
              <a:gd name="adj2" fmla="val 550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Dober dan!</a:t>
            </a:r>
          </a:p>
          <a:p>
            <a:pPr algn="ctr"/>
            <a:endParaRPr lang="sl-SI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l-SI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Ali potrebuješ dodatna navodila pri 7. nalogi?</a:t>
            </a:r>
          </a:p>
          <a:p>
            <a:pPr algn="ctr"/>
            <a:r>
              <a:rPr lang="sl-SI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Dobro poslušaj. </a:t>
            </a:r>
            <a:endParaRPr lang="sl-SI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0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4"/>
    </mc:Choice>
    <mc:Fallback>
      <p:transition spd="slow" advTm="8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54" y="367017"/>
            <a:ext cx="9261565" cy="60004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1" name="Rokopis 10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616400" y="1205640"/>
              <a:ext cx="9019080" cy="2848680"/>
            </p14:xfrm>
          </p:contentPart>
        </mc:Choice>
        <mc:Fallback>
          <p:pic>
            <p:nvPicPr>
              <p:cNvPr id="11" name="Rokopis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7040" y="1196280"/>
                <a:ext cx="9037800" cy="28674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845"/>
    </mc:Choice>
    <mc:Fallback>
      <p:transition spd="slow" advTm="161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511" x="527050" y="5000625"/>
          <p14:tracePt t="4945" x="527050" y="4991100"/>
          <p14:tracePt t="5023" x="536575" y="4991100"/>
          <p14:tracePt t="5070" x="544513" y="4991100"/>
          <p14:tracePt t="5775" x="544513" y="4973638"/>
          <p14:tracePt t="5783" x="554038" y="4965700"/>
          <p14:tracePt t="5791" x="561975" y="4946650"/>
          <p14:tracePt t="5807" x="561975" y="4929188"/>
          <p14:tracePt t="5824" x="581025" y="4902200"/>
          <p14:tracePt t="5840" x="581025" y="4894263"/>
          <p14:tracePt t="5856" x="581025" y="4867275"/>
          <p14:tracePt t="5873" x="581025" y="4830763"/>
          <p14:tracePt t="5889" x="581025" y="4803775"/>
          <p14:tracePt t="5906" x="581025" y="4776788"/>
          <p14:tracePt t="5924" x="581025" y="4768850"/>
          <p14:tracePt t="5939" x="581025" y="4751388"/>
          <p14:tracePt t="5956" x="581025" y="4724400"/>
          <p14:tracePt t="5973" x="581025" y="4705350"/>
          <p14:tracePt t="5990" x="581025" y="4679950"/>
          <p14:tracePt t="5999" x="581025" y="4670425"/>
          <p14:tracePt t="6007" x="581025" y="4660900"/>
          <p14:tracePt t="6023" x="581025" y="4643438"/>
          <p14:tracePt t="6041" x="581025" y="4625975"/>
          <p14:tracePt t="6058" x="581025" y="4589463"/>
          <p14:tracePt t="6073" x="581025" y="4581525"/>
          <p14:tracePt t="6090" x="581025" y="4545013"/>
          <p14:tracePt t="6106" x="581025" y="4483100"/>
          <p14:tracePt t="6123" x="581025" y="4446588"/>
          <p14:tracePt t="6140" x="571500" y="4402138"/>
          <p14:tracePt t="6157" x="571500" y="4348163"/>
          <p14:tracePt t="6174" x="571500" y="4276725"/>
          <p14:tracePt t="6190" x="571500" y="4152900"/>
          <p14:tracePt t="6207" x="571500" y="3875088"/>
          <p14:tracePt t="6223" x="608013" y="3608388"/>
          <p14:tracePt t="6240" x="633413" y="3384550"/>
          <p14:tracePt t="6257" x="669925" y="3214688"/>
          <p14:tracePt t="6274" x="723900" y="3062288"/>
          <p14:tracePt t="6290" x="822325" y="2894013"/>
          <p14:tracePt t="6308" x="990600" y="2616200"/>
          <p14:tracePt t="6323" x="1027113" y="2562225"/>
          <p14:tracePt t="6340" x="1081088" y="2490788"/>
          <p14:tracePt t="6357" x="1098550" y="2438400"/>
          <p14:tracePt t="6373" x="1098550" y="2419350"/>
          <p14:tracePt t="6390" x="1098550" y="2411413"/>
          <p14:tracePt t="6407" x="1098550" y="2401888"/>
          <p14:tracePt t="6423" x="1098550" y="2384425"/>
          <p14:tracePt t="6440" x="1098550" y="2374900"/>
          <p14:tracePt t="6457" x="1098550" y="2339975"/>
          <p14:tracePt t="6474" x="1098550" y="2330450"/>
          <p14:tracePt t="6490" x="1098550" y="2322513"/>
          <p14:tracePt t="6506" x="1098550" y="2295525"/>
          <p14:tracePt t="6523" x="1098550" y="2268538"/>
          <p14:tracePt t="6541" x="1098550" y="2224088"/>
          <p14:tracePt t="6557" x="1089025" y="2125663"/>
          <p14:tracePt t="6573" x="1089025" y="2071688"/>
          <p14:tracePt t="6590" x="1062038" y="1973263"/>
          <p14:tracePt t="6606" x="1036638" y="1768475"/>
          <p14:tracePt t="6623" x="1027113" y="1625600"/>
          <p14:tracePt t="6639" x="1027113" y="1536700"/>
          <p14:tracePt t="6656" x="1017588" y="1465263"/>
          <p14:tracePt t="6673" x="1009650" y="1428750"/>
          <p14:tracePt t="6690" x="1000125" y="1401763"/>
          <p14:tracePt t="6707" x="1000125" y="1393825"/>
          <p14:tracePt t="6740" x="1000125" y="1384300"/>
          <p14:tracePt t="6765" x="990600" y="1374775"/>
          <p14:tracePt t="6812" x="990600" y="1366838"/>
          <p14:tracePt t="6835" x="990600" y="1357313"/>
          <p14:tracePt t="6851" x="990600" y="1347788"/>
          <p14:tracePt t="6863" x="1000125" y="1330325"/>
          <p14:tracePt t="6874" x="1000125" y="1322388"/>
          <p14:tracePt t="6889" x="1036638" y="1285875"/>
          <p14:tracePt t="6906" x="1071563" y="1268413"/>
          <p14:tracePt t="6924" x="1108075" y="1214438"/>
          <p14:tracePt t="6940" x="1125538" y="1133475"/>
          <p14:tracePt t="6957" x="1143000" y="1081088"/>
          <p14:tracePt t="6973" x="1143000" y="1071563"/>
          <p14:tracePt t="8618" x="1152525" y="1071563"/>
          <p14:tracePt t="8795" x="1160463" y="1071563"/>
          <p14:tracePt t="8804" x="1169988" y="1071563"/>
          <p14:tracePt t="8819" x="1179513" y="1071563"/>
          <p14:tracePt t="8831" x="1187450" y="1071563"/>
          <p14:tracePt t="8840" x="1204913" y="1071563"/>
          <p14:tracePt t="8857" x="1223963" y="1071563"/>
          <p14:tracePt t="8873" x="1250950" y="1062038"/>
          <p14:tracePt t="8890" x="1268413" y="1062038"/>
          <p14:tracePt t="8907" x="1276350" y="1062038"/>
          <p14:tracePt t="8924" x="1285875" y="1062038"/>
          <p14:tracePt t="8942" x="1295400" y="1054100"/>
          <p14:tracePt t="8959" x="1303338" y="1054100"/>
          <p14:tracePt t="9012" x="1312863" y="1054100"/>
          <p14:tracePt t="9024" x="1312863" y="1044575"/>
          <p14:tracePt t="9034" x="1330325" y="1044575"/>
          <p14:tracePt t="9042" x="1339850" y="1044575"/>
          <p14:tracePt t="9058" x="1357313" y="1044575"/>
          <p14:tracePt t="9075" x="1366838" y="1044575"/>
          <p14:tracePt t="9171" x="1374775" y="1044575"/>
          <p14:tracePt t="9234" x="1384300" y="1044575"/>
          <p14:tracePt t="9249" x="1393825" y="1044575"/>
          <p14:tracePt t="9296" x="1401763" y="1044575"/>
          <p14:tracePt t="9983" x="1411288" y="1044575"/>
          <p14:tracePt t="10007" x="1419225" y="1044575"/>
          <p14:tracePt t="10015" x="1428750" y="1044575"/>
          <p14:tracePt t="10026" x="1428750" y="1036638"/>
          <p14:tracePt t="10041" x="1438275" y="1036638"/>
          <p14:tracePt t="10058" x="1473200" y="1017588"/>
          <p14:tracePt t="10074" x="1571625" y="990600"/>
          <p14:tracePt t="10091" x="1616075" y="982663"/>
          <p14:tracePt t="10107" x="1652588" y="973138"/>
          <p14:tracePt t="10124" x="1660525" y="973138"/>
          <p14:tracePt t="10141" x="1660525" y="965200"/>
          <p14:tracePt t="10157" x="1670050" y="965200"/>
          <p14:tracePt t="10302" x="1679575" y="965200"/>
          <p14:tracePt t="10319" x="1687513" y="965200"/>
          <p14:tracePt t="10331" x="1714500" y="965200"/>
          <p14:tracePt t="10358" x="1758950" y="973138"/>
          <p14:tracePt t="10375" x="1795463" y="973138"/>
          <p14:tracePt t="10392" x="1847850" y="982663"/>
          <p14:tracePt t="10408" x="1884363" y="982663"/>
          <p14:tracePt t="10425" x="1938338" y="982663"/>
          <p14:tracePt t="10442" x="1982788" y="982663"/>
          <p14:tracePt t="10458" x="2054225" y="982663"/>
          <p14:tracePt t="10475" x="2081213" y="982663"/>
          <p14:tracePt t="10491" x="2108200" y="982663"/>
          <p14:tracePt t="10509" x="2116138" y="982663"/>
          <p14:tracePt t="10525" x="2133600" y="982663"/>
          <p14:tracePt t="10531" x="2143125" y="982663"/>
          <p14:tracePt t="10541" x="2152650" y="982663"/>
          <p14:tracePt t="10558" x="2197100" y="982663"/>
          <p14:tracePt t="10575" x="2303463" y="982663"/>
          <p14:tracePt t="10591" x="2384425" y="982663"/>
          <p14:tracePt t="10608" x="2428875" y="982663"/>
          <p14:tracePt t="10624" x="2455863" y="982663"/>
          <p14:tracePt t="10641" x="2482850" y="982663"/>
          <p14:tracePt t="10659" x="2517775" y="982663"/>
          <p14:tracePt t="10675" x="2562225" y="982663"/>
          <p14:tracePt t="10692" x="2633663" y="982663"/>
          <p14:tracePt t="10708" x="2679700" y="982663"/>
          <p14:tracePt t="10726" x="2724150" y="982663"/>
          <p14:tracePt t="10741" x="2768600" y="982663"/>
          <p14:tracePt t="10757" x="2857500" y="982663"/>
          <p14:tracePt t="10775" x="2973388" y="982663"/>
          <p14:tracePt t="10792" x="3054350" y="982663"/>
          <p14:tracePt t="10808" x="3108325" y="982663"/>
          <p14:tracePt t="10824" x="3125788" y="982663"/>
          <p14:tracePt t="10914" x="3133725" y="982663"/>
          <p14:tracePt t="10930" x="3143250" y="982663"/>
          <p14:tracePt t="10960" x="3152775" y="982663"/>
          <p14:tracePt t="10967" x="3160713" y="982663"/>
          <p14:tracePt t="10976" x="3170238" y="982663"/>
          <p14:tracePt t="10992" x="3197225" y="982663"/>
          <p14:tracePt t="11008" x="3214688" y="982663"/>
          <p14:tracePt t="11859" x="3232150" y="982663"/>
          <p14:tracePt t="11867" x="3241675" y="982663"/>
          <p14:tracePt t="11875" x="3259138" y="1000125"/>
          <p14:tracePt t="11891" x="3295650" y="1027113"/>
          <p14:tracePt t="11909" x="3322638" y="1054100"/>
          <p14:tracePt t="11925" x="3330575" y="1071563"/>
          <p14:tracePt t="11943" x="3340100" y="1108075"/>
          <p14:tracePt t="11958" x="3340100" y="1125538"/>
          <p14:tracePt t="11975" x="3348038" y="1152525"/>
          <p14:tracePt t="11992" x="3357563" y="1179513"/>
          <p14:tracePt t="12009" x="3357563" y="1187450"/>
          <p14:tracePt t="12025" x="3357563" y="1204913"/>
          <p14:tracePt t="12132" x="3357563" y="1214438"/>
          <p14:tracePt t="12232" x="3357563" y="1223963"/>
          <p14:tracePt t="12240" x="3357563" y="1231900"/>
          <p14:tracePt t="12250" x="3357563" y="1241425"/>
          <p14:tracePt t="12258" x="3357563" y="1268413"/>
          <p14:tracePt t="12275" x="3357563" y="1312863"/>
          <p14:tracePt t="12293" x="3357563" y="1366838"/>
          <p14:tracePt t="12308" x="3357563" y="1428750"/>
          <p14:tracePt t="12325" x="3367088" y="1465263"/>
          <p14:tracePt t="12341" x="3367088" y="1473200"/>
          <p14:tracePt t="12405" x="3367088" y="1482725"/>
          <p14:tracePt t="12492" x="3367088" y="1490663"/>
          <p14:tracePt t="12499" x="3357563" y="1500188"/>
          <p14:tracePt t="12516" x="3348038" y="1500188"/>
          <p14:tracePt t="12586" x="3340100" y="1500188"/>
          <p14:tracePt t="12602" x="3330575" y="1500188"/>
          <p14:tracePt t="12610" x="3322638" y="1500188"/>
          <p14:tracePt t="12632" x="3313113" y="1500188"/>
          <p14:tracePt t="12750" x="3303588" y="1500188"/>
          <p14:tracePt t="12765" x="3295650" y="1509713"/>
          <p14:tracePt t="12782" x="3286125" y="1517650"/>
          <p14:tracePt t="12812" x="3286125" y="1527175"/>
          <p14:tracePt t="12967" x="3276600" y="1527175"/>
          <p14:tracePt t="12982" x="3268663" y="1527175"/>
          <p14:tracePt t="12992" x="3259138" y="1527175"/>
          <p14:tracePt t="13001" x="3251200" y="1527175"/>
          <p14:tracePt t="13187" x="3251200" y="1536700"/>
          <p14:tracePt t="13197" x="3251200" y="1544638"/>
          <p14:tracePt t="13210" x="3251200" y="1554163"/>
          <p14:tracePt t="13241" x="3251200" y="1562100"/>
          <p14:tracePt t="13664" x="3251200" y="1571625"/>
          <p14:tracePt t="13672" x="3259138" y="1581150"/>
          <p14:tracePt t="13683" x="3259138" y="1598613"/>
          <p14:tracePt t="13692" x="3259138" y="1616075"/>
          <p14:tracePt t="13708" x="3268663" y="1633538"/>
          <p14:tracePt t="13726" x="3268663" y="1643063"/>
          <p14:tracePt t="13759" x="3276600" y="1652588"/>
          <p14:tracePt t="13775" x="3276600" y="1670050"/>
          <p14:tracePt t="13792" x="3286125" y="1687513"/>
          <p14:tracePt t="13808" x="3286125" y="1697038"/>
          <p14:tracePt t="13825" x="3286125" y="1714500"/>
          <p14:tracePt t="13866" x="3286125" y="1724025"/>
          <p14:tracePt t="14101" x="3286125" y="1731963"/>
          <p14:tracePt t="14110" x="3286125" y="1741488"/>
          <p14:tracePt t="14123" x="3286125" y="1758950"/>
          <p14:tracePt t="14139" x="3276600" y="1776413"/>
          <p14:tracePt t="14155" x="3276600" y="1785938"/>
          <p14:tracePt t="14165" x="3276600" y="1803400"/>
          <p14:tracePt t="14177" x="3276600" y="1822450"/>
          <p14:tracePt t="14192" x="3268663" y="1857375"/>
          <p14:tracePt t="14209" x="3268663" y="1866900"/>
          <p14:tracePt t="14226" x="3259138" y="1884363"/>
          <p14:tracePt t="14242" x="3259138" y="1893888"/>
          <p14:tracePt t="14259" x="3259138" y="1901825"/>
          <p14:tracePt t="14277" x="3259138" y="1911350"/>
          <p14:tracePt t="14292" x="3259138" y="1946275"/>
          <p14:tracePt t="14309" x="3241675" y="1973263"/>
          <p14:tracePt t="14325" x="3241675" y="1990725"/>
          <p14:tracePt t="14342" x="3241675" y="2017713"/>
          <p14:tracePt t="14359" x="3232150" y="2036763"/>
          <p14:tracePt t="14376" x="3232150" y="2044700"/>
          <p14:tracePt t="14393" x="3224213" y="2062163"/>
          <p14:tracePt t="14410" x="3224213" y="2081213"/>
          <p14:tracePt t="14427" x="3224213" y="2116138"/>
          <p14:tracePt t="14443" x="3224213" y="2133600"/>
          <p14:tracePt t="14460" x="3224213" y="2160588"/>
          <p14:tracePt t="14475" x="3224213" y="2179638"/>
          <p14:tracePt t="14492" x="3224213" y="2214563"/>
          <p14:tracePt t="14509" x="3224213" y="2232025"/>
          <p14:tracePt t="14526" x="3214688" y="2259013"/>
          <p14:tracePt t="14542" x="3205163" y="2286000"/>
          <p14:tracePt t="14559" x="3205163" y="2303463"/>
          <p14:tracePt t="14575" x="3205163" y="2322513"/>
          <p14:tracePt t="14592" x="3205163" y="2347913"/>
          <p14:tracePt t="14609" x="3205163" y="2384425"/>
          <p14:tracePt t="14625" x="3205163" y="2428875"/>
          <p14:tracePt t="14642" x="3197225" y="2473325"/>
          <p14:tracePt t="14659" x="3197225" y="2517775"/>
          <p14:tracePt t="14676" x="3197225" y="2554288"/>
          <p14:tracePt t="14692" x="3197225" y="2608263"/>
          <p14:tracePt t="14710" x="3197225" y="2633663"/>
          <p14:tracePt t="14727" x="3197225" y="2643188"/>
          <p14:tracePt t="14742" x="3197225" y="2670175"/>
          <p14:tracePt t="14759" x="3197225" y="2687638"/>
          <p14:tracePt t="14777" x="3197225" y="2697163"/>
          <p14:tracePt t="14792" x="3197225" y="2732088"/>
          <p14:tracePt t="14810" x="3197225" y="2741613"/>
          <p14:tracePt t="14826" x="3197225" y="2751138"/>
          <p14:tracePt t="14842" x="3197225" y="2768600"/>
          <p14:tracePt t="14859" x="3197225" y="2776538"/>
          <p14:tracePt t="14876" x="3197225" y="2803525"/>
          <p14:tracePt t="14893" x="3197225" y="2822575"/>
          <p14:tracePt t="14910" x="3197225" y="2840038"/>
          <p14:tracePt t="14927" x="3197225" y="2867025"/>
          <p14:tracePt t="14944" x="3197225" y="2894013"/>
          <p14:tracePt t="14959" x="3197225" y="2919413"/>
          <p14:tracePt t="14976" x="3197225" y="2946400"/>
          <p14:tracePt t="14993" x="3187700" y="2982913"/>
          <p14:tracePt t="15010" x="3179763" y="3027363"/>
          <p14:tracePt t="15027" x="3179763" y="3071813"/>
          <p14:tracePt t="15043" x="3170238" y="3116263"/>
          <p14:tracePt t="15060" x="3160713" y="3133725"/>
          <p14:tracePt t="15068" x="3160713" y="3152775"/>
          <p14:tracePt t="15078" x="3152775" y="3170238"/>
          <p14:tracePt t="15092" x="3152775" y="3205163"/>
          <p14:tracePt t="15109" x="3152775" y="3241675"/>
          <p14:tracePt t="15127" x="3133725" y="3313113"/>
          <p14:tracePt t="15144" x="3125788" y="3367088"/>
          <p14:tracePt t="15160" x="3125788" y="3384550"/>
          <p14:tracePt t="15176" x="3125788" y="3446463"/>
          <p14:tracePt t="15193" x="3125788" y="3527425"/>
          <p14:tracePt t="15210" x="3125788" y="3571875"/>
          <p14:tracePt t="15226" x="3125788" y="3616325"/>
          <p14:tracePt t="15244" x="3125788" y="3660775"/>
          <p14:tracePt t="15259" x="3133725" y="3724275"/>
          <p14:tracePt t="15278" x="3143250" y="3822700"/>
          <p14:tracePt t="15292" x="3143250" y="3875088"/>
          <p14:tracePt t="15310" x="3143250" y="3938588"/>
          <p14:tracePt t="15326" x="3143250" y="4017963"/>
          <p14:tracePt t="15343" x="3152775" y="4143375"/>
          <p14:tracePt t="15360" x="3160713" y="4303713"/>
          <p14:tracePt t="15377" x="3160713" y="4438650"/>
          <p14:tracePt t="15394" x="3160713" y="4562475"/>
          <p14:tracePt t="15410" x="3160713" y="4625975"/>
          <p14:tracePt t="15427" x="3152775" y="4687888"/>
          <p14:tracePt t="15443" x="3152775" y="4759325"/>
          <p14:tracePt t="15459" x="3152775" y="4813300"/>
          <p14:tracePt t="15476" x="3143250" y="4867275"/>
          <p14:tracePt t="15493" x="3143250" y="4929188"/>
          <p14:tracePt t="15509" x="3143250" y="4983163"/>
          <p14:tracePt t="15527" x="3143250" y="5054600"/>
          <p14:tracePt t="15543" x="3143250" y="5170488"/>
          <p14:tracePt t="15559" x="3143250" y="5232400"/>
          <p14:tracePt t="15566" x="3143250" y="5259388"/>
          <p14:tracePt t="15578" x="3133725" y="5286375"/>
          <p14:tracePt t="15593" x="3125788" y="5322888"/>
          <p14:tracePt t="15609" x="3089275" y="5367338"/>
          <p14:tracePt t="15626" x="3062288" y="5402263"/>
          <p14:tracePt t="15644" x="3036888" y="5473700"/>
          <p14:tracePt t="15660" x="3027363" y="5491163"/>
          <p14:tracePt t="15676" x="3009900" y="5537200"/>
          <p14:tracePt t="15693" x="3009900" y="5599113"/>
          <p14:tracePt t="15709" x="3017838" y="5643563"/>
          <p14:tracePt t="15726" x="3027363" y="5688013"/>
          <p14:tracePt t="15743" x="3027363" y="5732463"/>
          <p14:tracePt t="15760" x="3027363" y="5768975"/>
          <p14:tracePt t="15777" x="3036888" y="5822950"/>
          <p14:tracePt t="15793" x="3044825" y="5848350"/>
          <p14:tracePt t="15810" x="3062288" y="5875338"/>
          <p14:tracePt t="15826" x="3081338" y="5902325"/>
          <p14:tracePt t="15844" x="3098800" y="5938838"/>
          <p14:tracePt t="15860" x="3108325" y="5965825"/>
          <p14:tracePt t="15876" x="3108325" y="5983288"/>
          <p14:tracePt t="15894" x="3116263" y="6018213"/>
          <p14:tracePt t="15910" x="3125788" y="6045200"/>
          <p14:tracePt t="15927" x="3125788" y="6081713"/>
          <p14:tracePt t="15943" x="3125788" y="6108700"/>
          <p14:tracePt t="15960" x="3133725" y="6126163"/>
          <p14:tracePt t="15976" x="3133725" y="6134100"/>
          <p14:tracePt t="15993" x="3133725" y="6143625"/>
          <p14:tracePt t="16009" x="3133725" y="6153150"/>
          <p14:tracePt t="16085" x="3133725" y="6161088"/>
          <p14:tracePt t="16131" x="3125788" y="6161088"/>
          <p14:tracePt t="16367" x="3133725" y="6161088"/>
          <p14:tracePt t="16381" x="3143250" y="6161088"/>
          <p14:tracePt t="16389" x="3143250" y="6153150"/>
          <p14:tracePt t="16401" x="3152775" y="6153150"/>
          <p14:tracePt t="16416" x="3160713" y="6153150"/>
          <p14:tracePt t="16427" x="3170238" y="6143625"/>
          <p14:tracePt t="16443" x="3179763" y="6126163"/>
          <p14:tracePt t="16460" x="3197225" y="6099175"/>
          <p14:tracePt t="16477" x="3224213" y="6037263"/>
          <p14:tracePt t="16494" x="3286125" y="5919788"/>
          <p14:tracePt t="16510" x="3384550" y="5724525"/>
          <p14:tracePt t="16528" x="3527425" y="5394325"/>
          <p14:tracePt t="16543" x="3616325" y="5180013"/>
          <p14:tracePt t="16560" x="3732213" y="4938713"/>
          <p14:tracePt t="16577" x="3965575" y="4581525"/>
          <p14:tracePt t="16584" x="4125913" y="4268788"/>
          <p14:tracePt t="16594" x="4295775" y="3902075"/>
          <p14:tracePt t="16610" x="4562475" y="3089275"/>
          <p14:tracePt t="16627" x="4848225" y="2419350"/>
          <p14:tracePt t="16645" x="5224463" y="1919288"/>
          <p14:tracePt t="16660" x="5322888" y="1830388"/>
          <p14:tracePt t="16677" x="5599113" y="1687513"/>
          <p14:tracePt t="16694" x="5724525" y="1643063"/>
          <p14:tracePt t="16710" x="5830888" y="1616075"/>
          <p14:tracePt t="16727" x="5938838" y="1598613"/>
          <p14:tracePt t="16745" x="6099175" y="1589088"/>
          <p14:tracePt t="16760" x="6259513" y="1571625"/>
          <p14:tracePt t="16778" x="6589713" y="1500188"/>
          <p14:tracePt t="16793" x="6786563" y="1428750"/>
          <p14:tracePt t="16810" x="6965950" y="1347788"/>
          <p14:tracePt t="16826" x="7089775" y="1258888"/>
          <p14:tracePt t="16843" x="7197725" y="1187450"/>
          <p14:tracePt t="16860" x="7304088" y="1116013"/>
          <p14:tracePt t="16877" x="7446963" y="1044575"/>
          <p14:tracePt t="16893" x="7572375" y="1009650"/>
          <p14:tracePt t="16911" x="7661275" y="990600"/>
          <p14:tracePt t="16927" x="7688263" y="990600"/>
          <p14:tracePt t="16944" x="7715250" y="990600"/>
          <p14:tracePt t="16960" x="7759700" y="1027113"/>
          <p14:tracePt t="16977" x="7848600" y="1089025"/>
          <p14:tracePt t="16995" x="8072438" y="1268413"/>
          <p14:tracePt t="17010" x="8161338" y="1322388"/>
          <p14:tracePt t="17029" x="8375650" y="1490663"/>
          <p14:tracePt t="17044" x="8501063" y="1581150"/>
          <p14:tracePt t="17060" x="8589963" y="1670050"/>
          <p14:tracePt t="17076" x="8634413" y="1731963"/>
          <p14:tracePt t="17084" x="8643938" y="1741488"/>
          <p14:tracePt t="17094" x="8653463" y="1751013"/>
          <p14:tracePt t="17201" x="8661400" y="1751013"/>
          <p14:tracePt t="17210" x="8670925" y="1758950"/>
          <p14:tracePt t="17234" x="8680450" y="1768475"/>
          <p14:tracePt t="18122" x="8680450" y="1776413"/>
          <p14:tracePt t="18144" x="8680450" y="1795463"/>
          <p14:tracePt t="18161" x="8688388" y="1830388"/>
          <p14:tracePt t="18177" x="8697913" y="1866900"/>
          <p14:tracePt t="18194" x="8705850" y="1901825"/>
          <p14:tracePt t="18211" x="8705850" y="1946275"/>
          <p14:tracePt t="18226" x="8715375" y="2009775"/>
          <p14:tracePt t="18243" x="8732838" y="2071688"/>
          <p14:tracePt t="18260" x="8759825" y="2125663"/>
          <p14:tracePt t="18277" x="8777288" y="2179638"/>
          <p14:tracePt t="18293" x="8796338" y="2224088"/>
          <p14:tracePt t="18309" x="8804275" y="2241550"/>
          <p14:tracePt t="18326" x="8804275" y="2251075"/>
          <p14:tracePt t="18343" x="8813800" y="2268538"/>
          <p14:tracePt t="18360" x="8823325" y="2295525"/>
          <p14:tracePt t="18377" x="8840788" y="2312988"/>
          <p14:tracePt t="18394" x="8858250" y="2339975"/>
          <p14:tracePt t="18410" x="8858250" y="2357438"/>
          <p14:tracePt t="18426" x="8858250" y="2393950"/>
          <p14:tracePt t="18443" x="8858250" y="2446338"/>
          <p14:tracePt t="18460" x="8858250" y="2517775"/>
          <p14:tracePt t="18477" x="8885238" y="2608263"/>
          <p14:tracePt t="18495" x="8912225" y="2724150"/>
          <p14:tracePt t="18511" x="8912225" y="2751138"/>
          <p14:tracePt t="18528" x="8920163" y="2795588"/>
          <p14:tracePt t="18544" x="8912225" y="2857500"/>
          <p14:tracePt t="18560" x="8902700" y="2911475"/>
          <p14:tracePt t="18577" x="8894763" y="2965450"/>
          <p14:tracePt t="18593" x="8894763" y="3017838"/>
          <p14:tracePt t="18601" x="8894763" y="3044825"/>
          <p14:tracePt t="18611" x="8894763" y="3062288"/>
          <p14:tracePt t="18627" x="8894763" y="3098800"/>
          <p14:tracePt t="18644" x="8894763" y="3108325"/>
          <p14:tracePt t="18660" x="8894763" y="3152775"/>
          <p14:tracePt t="18677" x="8894763" y="3187700"/>
          <p14:tracePt t="18693" x="8894763" y="3224213"/>
          <p14:tracePt t="18711" x="8885238" y="3268663"/>
          <p14:tracePt t="18727" x="8885238" y="3303588"/>
          <p14:tracePt t="18744" x="8867775" y="3367088"/>
          <p14:tracePt t="18761" x="8867775" y="3438525"/>
          <p14:tracePt t="18777" x="8840788" y="3562350"/>
          <p14:tracePt t="18794" x="8831263" y="3660775"/>
          <p14:tracePt t="18811" x="8823325" y="3768725"/>
          <p14:tracePt t="18827" x="8804275" y="3884613"/>
          <p14:tracePt t="18844" x="8777288" y="4017963"/>
          <p14:tracePt t="18862" x="8751888" y="4143375"/>
          <p14:tracePt t="18878" x="8697913" y="4330700"/>
          <p14:tracePt t="18894" x="8680450" y="4394200"/>
          <p14:tracePt t="18911" x="8626475" y="4625975"/>
          <p14:tracePt t="18928" x="8589963" y="4776788"/>
          <p14:tracePt t="18944" x="8555038" y="4946650"/>
          <p14:tracePt t="18962" x="8537575" y="5089525"/>
          <p14:tracePt t="18978" x="8528050" y="5224463"/>
          <p14:tracePt t="18994" x="8510588" y="5303838"/>
          <p14:tracePt t="19012" x="8501063" y="5375275"/>
          <p14:tracePt t="19028" x="8474075" y="5446713"/>
          <p14:tracePt t="19044" x="8447088" y="5562600"/>
          <p14:tracePt t="19060" x="8447088" y="5643563"/>
          <p14:tracePt t="19077" x="8447088" y="5715000"/>
          <p14:tracePt t="19094" x="8456613" y="5759450"/>
          <p14:tracePt t="19102" x="8456613" y="5768975"/>
          <p14:tracePt t="19112" x="8456613" y="5803900"/>
          <p14:tracePt t="19128" x="8456613" y="5813425"/>
          <p14:tracePt t="19144" x="8456613" y="5840413"/>
          <p14:tracePt t="19161" x="8456613" y="5894388"/>
          <p14:tracePt t="19178" x="8466138" y="5929313"/>
          <p14:tracePt t="19194" x="8474075" y="5946775"/>
          <p14:tracePt t="19212" x="8474075" y="5956300"/>
          <p14:tracePt t="19250" x="8474075" y="5965825"/>
          <p14:tracePt t="19262" x="8483600" y="5965825"/>
          <p14:tracePt t="19278" x="8491538" y="6000750"/>
          <p14:tracePt t="19295" x="8491538" y="6010275"/>
          <p14:tracePt t="19310" x="8501063" y="6018213"/>
          <p14:tracePt t="19373" x="8501063" y="6027738"/>
          <p14:tracePt t="19399" x="8510588" y="6037263"/>
          <p14:tracePt t="19407" x="8518525" y="6045200"/>
          <p14:tracePt t="19418" x="8528050" y="6054725"/>
          <p14:tracePt t="19427" x="8528050" y="6062663"/>
          <p14:tracePt t="19460" x="8537575" y="6062663"/>
          <p14:tracePt t="19491" x="8537575" y="6072188"/>
          <p14:tracePt t="19600" x="8537575" y="6081713"/>
          <p14:tracePt t="19701" x="8537575" y="6089650"/>
          <p14:tracePt t="19718" x="8537575" y="6099175"/>
          <p14:tracePt t="19734" x="8537575" y="6108700"/>
          <p14:tracePt t="19742" x="8537575" y="6116638"/>
          <p14:tracePt t="19752" x="8537575" y="6126163"/>
          <p14:tracePt t="19768" x="8537575" y="6134100"/>
          <p14:tracePt t="19803" x="8537575" y="6143625"/>
          <p14:tracePt t="19859" x="8537575" y="6153150"/>
          <p14:tracePt t="19867" x="8537575" y="6161088"/>
          <p14:tracePt t="20398" x="8537575" y="6153150"/>
          <p14:tracePt t="20405" x="8528050" y="6153150"/>
          <p14:tracePt t="20414" x="8518525" y="6143625"/>
          <p14:tracePt t="20427" x="8510588" y="6143625"/>
          <p14:tracePt t="20445" x="8491538" y="6134100"/>
          <p14:tracePt t="20461" x="8474075" y="6134100"/>
          <p14:tracePt t="20478" x="8456613" y="6134100"/>
          <p14:tracePt t="20495" x="8439150" y="6134100"/>
          <p14:tracePt t="20512" x="8429625" y="6126163"/>
          <p14:tracePt t="20528" x="8420100" y="6126163"/>
          <p14:tracePt t="20545" x="8402638" y="6126163"/>
          <p14:tracePt t="20561" x="8385175" y="6126163"/>
          <p14:tracePt t="20577" x="8358188" y="6126163"/>
          <p14:tracePt t="20595" x="8313738" y="6116638"/>
          <p14:tracePt t="20603" x="8286750" y="6116638"/>
          <p14:tracePt t="20611" x="8259763" y="6116638"/>
          <p14:tracePt t="20628" x="8205788" y="6116638"/>
          <p14:tracePt t="20645" x="8170863" y="6108700"/>
          <p14:tracePt t="20681" x="8161338" y="6108700"/>
          <p14:tracePt t="20694" x="8153400" y="6108700"/>
          <p14:tracePt t="20712" x="8143875" y="6108700"/>
          <p14:tracePt t="20804" x="8134350" y="6108700"/>
          <p14:tracePt t="20812" x="8116888" y="6108700"/>
          <p14:tracePt t="20827" x="8099425" y="6108700"/>
          <p14:tracePt t="20844" x="8072438" y="6108700"/>
          <p14:tracePt t="20861" x="8054975" y="6108700"/>
          <p14:tracePt t="20877" x="8045450" y="6108700"/>
          <p14:tracePt t="20895" x="8027988" y="6108700"/>
          <p14:tracePt t="20911" x="8001000" y="6108700"/>
          <p14:tracePt t="20928" x="7929563" y="6089650"/>
          <p14:tracePt t="20944" x="7823200" y="6045200"/>
          <p14:tracePt t="20962" x="7661275" y="5956300"/>
          <p14:tracePt t="20978" x="7456488" y="5867400"/>
          <p14:tracePt t="20996" x="7045325" y="5697538"/>
          <p14:tracePt t="21012" x="6911975" y="5634038"/>
          <p14:tracePt t="21029" x="6599238" y="5500688"/>
          <p14:tracePt t="21044" x="6108700" y="5251450"/>
          <p14:tracePt t="21061" x="5697538" y="5054600"/>
          <p14:tracePt t="21077" x="5286375" y="4867275"/>
          <p14:tracePt t="21094" x="4875213" y="4625975"/>
          <p14:tracePt t="21103" x="4759325" y="4554538"/>
          <p14:tracePt t="21113" x="4500563" y="4340225"/>
          <p14:tracePt t="21128" x="4357688" y="4197350"/>
          <p14:tracePt t="21145" x="4152900" y="3938588"/>
          <p14:tracePt t="21161" x="4116388" y="3840163"/>
          <p14:tracePt t="21179" x="4071938" y="3751263"/>
          <p14:tracePt t="21194" x="4010025" y="3643313"/>
          <p14:tracePt t="21213" x="3911600" y="3490913"/>
          <p14:tracePt t="21228" x="3884613" y="3438525"/>
          <p14:tracePt t="21246" x="3830638" y="3330575"/>
          <p14:tracePt t="21262" x="3822700" y="3303588"/>
          <p14:tracePt t="21278" x="3822700" y="3251200"/>
          <p14:tracePt t="21294" x="3795713" y="3125788"/>
          <p14:tracePt t="21311" x="3732213" y="2982913"/>
          <p14:tracePt t="21328" x="3625850" y="2830513"/>
          <p14:tracePt t="21344" x="3473450" y="2670175"/>
          <p14:tracePt t="21361" x="3286125" y="2473325"/>
          <p14:tracePt t="21378" x="3108325" y="2322513"/>
          <p14:tracePt t="21395" x="2955925" y="2170113"/>
          <p14:tracePt t="21411" x="2911475" y="2098675"/>
          <p14:tracePt t="21428" x="2874963" y="2036763"/>
          <p14:tracePt t="21444" x="2830513" y="1965325"/>
          <p14:tracePt t="21463" x="2786063" y="1893888"/>
          <p14:tracePt t="21478" x="2776538" y="1874838"/>
          <p14:tracePt t="21496" x="2732088" y="1795463"/>
          <p14:tracePt t="21512" x="2724150" y="1768475"/>
          <p14:tracePt t="21528" x="2679700" y="1697038"/>
          <p14:tracePt t="21545" x="2660650" y="1670050"/>
          <p14:tracePt t="21562" x="2652713" y="1643063"/>
          <p14:tracePt t="21578" x="2643188" y="1625600"/>
          <p14:tracePt t="21595" x="2643188" y="1616075"/>
          <p14:tracePt t="21612" x="2643188" y="1608138"/>
          <p14:tracePt t="21701" x="2633663" y="1616075"/>
          <p14:tracePt t="21710" x="2625725" y="1625600"/>
          <p14:tracePt t="21719" x="2625725" y="1633538"/>
          <p14:tracePt t="21728" x="2625725" y="1643063"/>
          <p14:tracePt t="21745" x="2616200" y="1670050"/>
          <p14:tracePt t="21761" x="2616200" y="1679575"/>
          <p14:tracePt t="21778" x="2608263" y="1714500"/>
          <p14:tracePt t="21794" x="2581275" y="1785938"/>
          <p14:tracePt t="21811" x="2554288" y="1866900"/>
          <p14:tracePt t="21828" x="2527300" y="1955800"/>
          <p14:tracePt t="21844" x="2517775" y="2044700"/>
          <p14:tracePt t="21862" x="2509838" y="2133600"/>
          <p14:tracePt t="21878" x="2490788" y="2224088"/>
          <p14:tracePt t="21894" x="2473325" y="2374900"/>
          <p14:tracePt t="21912" x="2465388" y="2482850"/>
          <p14:tracePt t="21928" x="2465388" y="2598738"/>
          <p14:tracePt t="21945" x="2465388" y="2687638"/>
          <p14:tracePt t="21961" x="2465388" y="2768600"/>
          <p14:tracePt t="21980" x="2482850" y="2884488"/>
          <p14:tracePt t="21996" x="2490788" y="2928938"/>
          <p14:tracePt t="22012" x="2490788" y="3000375"/>
          <p14:tracePt t="22028" x="2500313" y="3160713"/>
          <p14:tracePt t="22045" x="2500313" y="3259138"/>
          <p14:tracePt t="22062" x="2500313" y="3394075"/>
          <p14:tracePt t="22078" x="2500313" y="3517900"/>
          <p14:tracePt t="22096" x="2527300" y="3670300"/>
          <p14:tracePt t="22105" x="2554288" y="3840163"/>
          <p14:tracePt t="22114" x="2562225" y="3911600"/>
          <p14:tracePt t="22129" x="2571750" y="4054475"/>
          <p14:tracePt t="22145" x="2571750" y="4160838"/>
          <p14:tracePt t="22162" x="2581275" y="4286250"/>
          <p14:tracePt t="22179" x="2589213" y="4402138"/>
          <p14:tracePt t="22195" x="2589213" y="4537075"/>
          <p14:tracePt t="22211" x="2589213" y="4670425"/>
          <p14:tracePt t="22230" x="2589213" y="4813300"/>
          <p14:tracePt t="22246" x="2589213" y="4840288"/>
          <p14:tracePt t="22262" x="2589213" y="4894263"/>
          <p14:tracePt t="22279" x="2571750" y="4973638"/>
          <p14:tracePt t="22295" x="2536825" y="5010150"/>
          <p14:tracePt t="22312" x="2517775" y="5089525"/>
          <p14:tracePt t="22328" x="2509838" y="5180013"/>
          <p14:tracePt t="22346" x="2509838" y="5241925"/>
          <p14:tracePt t="22362" x="2509838" y="5303838"/>
          <p14:tracePt t="22379" x="2527300" y="5384800"/>
          <p14:tracePt t="22395" x="2536825" y="5446713"/>
          <p14:tracePt t="22412" x="2554288" y="5518150"/>
          <p14:tracePt t="22428" x="2562225" y="5589588"/>
          <p14:tracePt t="22445" x="2589213" y="5670550"/>
          <p14:tracePt t="22462" x="2625725" y="5741988"/>
          <p14:tracePt t="22480" x="2660650" y="5830888"/>
          <p14:tracePt t="22496" x="2679700" y="5875338"/>
          <p14:tracePt t="22512" x="2687638" y="5902325"/>
          <p14:tracePt t="22529" x="2687638" y="5973763"/>
          <p14:tracePt t="22545" x="2687638" y="6018213"/>
          <p14:tracePt t="22562" x="2687638" y="6045200"/>
          <p14:tracePt t="22579" x="2687638" y="6072188"/>
          <p14:tracePt t="22595" x="2687638" y="6089650"/>
          <p14:tracePt t="22612" x="2687638" y="6099175"/>
          <p14:tracePt t="22629" x="2687638" y="6108700"/>
          <p14:tracePt t="22780" x="2687638" y="6099175"/>
          <p14:tracePt t="22788" x="2697163" y="6072188"/>
          <p14:tracePt t="22795" x="2705100" y="6062663"/>
          <p14:tracePt t="22811" x="2714625" y="6027738"/>
          <p14:tracePt t="22828" x="2714625" y="6018213"/>
          <p14:tracePt t="22845" x="2714625" y="6010275"/>
          <p14:tracePt t="22862" x="2724150" y="6000750"/>
          <p14:tracePt t="22879" x="2724150" y="5991225"/>
          <p14:tracePt t="22895" x="2724150" y="5983288"/>
          <p14:tracePt t="22912" x="2732088" y="5983288"/>
          <p14:tracePt t="22931" x="2732088" y="5973763"/>
          <p14:tracePt t="22946" x="2732088" y="5965825"/>
          <p14:tracePt t="22961" x="2732088" y="5956300"/>
          <p14:tracePt t="22980" x="2741613" y="5919788"/>
          <p14:tracePt t="22996" x="2741613" y="5894388"/>
          <p14:tracePt t="23012" x="2759075" y="5813425"/>
          <p14:tracePt t="23028" x="2786063" y="5724525"/>
          <p14:tracePt t="23045" x="2822575" y="5626100"/>
          <p14:tracePt t="23061" x="2857500" y="5500688"/>
          <p14:tracePt t="23078" x="2901950" y="5348288"/>
          <p14:tracePt t="23095" x="2973388" y="5143500"/>
          <p14:tracePt t="23111" x="3098800" y="4857750"/>
          <p14:tracePt t="23117" x="3232150" y="4598988"/>
          <p14:tracePt t="23128" x="3643313" y="3990975"/>
          <p14:tracePt t="23145" x="4232275" y="3295650"/>
          <p14:tracePt t="23161" x="4991100" y="2536825"/>
          <p14:tracePt t="23179" x="5653088" y="1893888"/>
          <p14:tracePt t="23195" x="6205538" y="1527175"/>
          <p14:tracePt t="23211" x="6419850" y="1411288"/>
          <p14:tracePt t="23228" x="6483350" y="1374775"/>
          <p14:tracePt t="23245" x="6491288" y="1366838"/>
          <p14:tracePt t="23278" x="6518275" y="1374775"/>
          <p14:tracePt t="23295" x="6589713" y="1401763"/>
          <p14:tracePt t="23312" x="6680200" y="1438275"/>
          <p14:tracePt t="23328" x="6777038" y="1465263"/>
          <p14:tracePt t="23345" x="6875463" y="1465263"/>
          <p14:tracePt t="23362" x="6929438" y="1455738"/>
          <p14:tracePt t="23378" x="7072313" y="1384300"/>
          <p14:tracePt t="23396" x="7224713" y="1295400"/>
          <p14:tracePt t="23412" x="7375525" y="1196975"/>
          <p14:tracePt t="23429" x="7527925" y="1133475"/>
          <p14:tracePt t="23445" x="7634288" y="1108075"/>
          <p14:tracePt t="23462" x="7742238" y="1098550"/>
          <p14:tracePt t="23480" x="7804150" y="1108075"/>
          <p14:tracePt t="23496" x="7867650" y="1160463"/>
          <p14:tracePt t="23512" x="7920038" y="1258888"/>
          <p14:tracePt t="23529" x="8054975" y="1509713"/>
          <p14:tracePt t="23545" x="8224838" y="1741488"/>
          <p14:tracePt t="23562" x="8474075" y="1955800"/>
          <p14:tracePt t="23579" x="8670925" y="2089150"/>
          <p14:tracePt t="23596" x="8813800" y="2160588"/>
          <p14:tracePt t="23612" x="8885238" y="2205038"/>
          <p14:tracePt t="23619" x="8885238" y="2224088"/>
          <p14:tracePt t="23628" x="8885238" y="2241550"/>
          <p14:tracePt t="23645" x="8885238" y="2295525"/>
          <p14:tracePt t="23662" x="8885238" y="2401888"/>
          <p14:tracePt t="23680" x="8885238" y="2581275"/>
          <p14:tracePt t="23695" x="8875713" y="2830513"/>
          <p14:tracePt t="23713" x="8875713" y="3179763"/>
          <p14:tracePt t="23730" x="8875713" y="3687763"/>
          <p14:tracePt t="23747" x="8875713" y="4537075"/>
          <p14:tracePt t="23762" x="8875713" y="4803775"/>
          <p14:tracePt t="23779" x="8939213" y="5491163"/>
          <p14:tracePt t="23796" x="9018588" y="5786438"/>
          <p14:tracePt t="23812" x="9072563" y="5956300"/>
          <p14:tracePt t="23829" x="9099550" y="6010275"/>
          <p14:tracePt t="23845" x="9099550" y="6027738"/>
          <p14:tracePt t="23863" x="9090025" y="6037263"/>
          <p14:tracePt t="23879" x="9063038" y="6054725"/>
          <p14:tracePt t="23896" x="9063038" y="6072188"/>
          <p14:tracePt t="23913" x="9063038" y="6099175"/>
          <p14:tracePt t="23930" x="9055100" y="6108700"/>
          <p14:tracePt t="23984" x="9037638" y="6108700"/>
          <p14:tracePt t="23992" x="9010650" y="6108700"/>
          <p14:tracePt t="24003" x="8875713" y="6062663"/>
          <p14:tracePt t="24012" x="8777288" y="6037263"/>
          <p14:tracePt t="24029" x="8420100" y="5946775"/>
          <p14:tracePt t="24045" x="7894638" y="5830888"/>
          <p14:tracePt t="24062" x="7116763" y="5715000"/>
          <p14:tracePt t="24080" x="6215063" y="5643563"/>
          <p14:tracePt t="24096" x="5340350" y="5626100"/>
          <p14:tracePt t="24113" x="4295775" y="5715000"/>
          <p14:tracePt t="24120" x="4089400" y="5741988"/>
          <p14:tracePt t="24132" x="3946525" y="5776913"/>
          <p14:tracePt t="24145" x="3714750" y="5822950"/>
          <p14:tracePt t="24162" x="3482975" y="5875338"/>
          <p14:tracePt t="24179" x="3170238" y="5902325"/>
          <p14:tracePt t="24196" x="2857500" y="5973763"/>
          <p14:tracePt t="24214" x="2554288" y="6072188"/>
          <p14:tracePt t="24229" x="2482850" y="6108700"/>
          <p14:tracePt t="24245" x="2411413" y="6170613"/>
          <p14:tracePt t="24263" x="2312988" y="6259513"/>
          <p14:tracePt t="24279" x="2205038" y="6330950"/>
          <p14:tracePt t="24296" x="2036763" y="6402388"/>
          <p14:tracePt t="24313" x="1839913" y="6483350"/>
          <p14:tracePt t="24329" x="1652588" y="6554788"/>
          <p14:tracePt t="25289" x="179388" y="6500813"/>
          <p14:tracePt t="25300" x="214313" y="6491288"/>
          <p14:tracePt t="25312" x="231775" y="6491288"/>
          <p14:tracePt t="25329" x="258763" y="6483350"/>
          <p14:tracePt t="25347" x="276225" y="6473825"/>
          <p14:tracePt t="25364" x="330200" y="6473825"/>
          <p14:tracePt t="25380" x="384175" y="6473825"/>
          <p14:tracePt t="25396" x="438150" y="6483350"/>
          <p14:tracePt t="25413" x="473075" y="6483350"/>
          <p14:tracePt t="25430" x="482600" y="6483350"/>
          <p14:tracePt t="25448" x="490538" y="6483350"/>
          <p14:tracePt t="25480" x="517525" y="6483350"/>
          <p14:tracePt t="25496" x="544513" y="6483350"/>
          <p14:tracePt t="25513" x="571500" y="6491288"/>
          <p14:tracePt t="25587" x="571500" y="6500813"/>
          <p14:tracePt t="25609" x="571500" y="6510338"/>
          <p14:tracePt t="26847" x="857250" y="6394450"/>
          <p14:tracePt t="26864" x="874713" y="6348413"/>
          <p14:tracePt t="26880" x="884238" y="6330950"/>
          <p14:tracePt t="26896" x="901700" y="6323013"/>
          <p14:tracePt t="26913" x="928688" y="6303963"/>
          <p14:tracePt t="28073" x="0" y="0"/>
        </p14:tracePtLst>
      </p14:laserTrace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Širokozaslonsko</PresentationFormat>
  <Paragraphs>4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2</cp:revision>
  <dcterms:created xsi:type="dcterms:W3CDTF">2020-04-16T22:20:19Z</dcterms:created>
  <dcterms:modified xsi:type="dcterms:W3CDTF">2020-04-16T22:27:47Z</dcterms:modified>
</cp:coreProperties>
</file>