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tags/tag1.xml" ContentType="application/vnd.openxmlformats-officedocument.presentationml.tags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9T12:08:24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499">
    <iact:property name="dataType"/>
    <iact:actionData xml:id="d0">
      <inkml:trace xmlns:inkml="http://www.w3.org/2003/InkML" xml:id="stk0" contextRef="#ctx0" brushRef="#br0">13271 4266 0,'24'0'84,"1"0"-60,0 0-19,0 0 11,0 0-15,24 0 13,1 0-13,24 50 14,1-25-14,-26-25 13,1 0-13,-1 49 16,1-49-16,0 0 13,-50 25-13,24-25 14,1 25 1,0-25-1,0 0 1,0 0-15,-1 25 13,1-25-7,25 0 9,-25 0-1,-1 0 1,26 0 37,-50 25-52,25-25 14,0 0-14,-1 0 13,1 0-13,25 0 14,0 0 1,-26 0-1,1 0-14,0 0 24,0 0-24,0 0 14,-1 0 0,1 0-14,25 0 14,-25 0-14,-1 0 13,1 0-13,25 0 14,-25 0-14,-1 0 15,1 0-12,0 0-3,0 0 14,0 0 0,24 0 1,-24 0 0,25 0-1,-26 0 7,1 0-21,0 0 14,0 0-14,0 0 14,-1 0 31,1 0-30,0 0-9,0 0 9,0 0-8,-1 0-3,26-25 3,-25 25 9</inkml:trace>
    </iact:actionData>
  </iact:action>
  <iact:action type="add" startTime="13446">
    <iact:property name="dataType"/>
    <iact:actionData xml:id="d1">
      <inkml:trace xmlns:inkml="http://www.w3.org/2003/InkML" xml:id="stk1" contextRef="#ctx0" brushRef="#br0">16197 4316 0,'25'0'106,"25"0"-105,-1 0 13,26 0-13,-25 0 14,-26-25-14,26 25 15,-25 0-11,24 0-4,-24 0 29,0 0-14,0 0-1,0 0 1,-25-25 5,49 25-16,-24 0-4,25 0 14,-26 0 63</inkml:trace>
    </iact:actionData>
  </iact:action>
  <iact:action type="add" startTime="14835">
    <iact:property name="dataType"/>
    <iact:actionData xml:id="d2">
      <inkml:trace xmlns:inkml="http://www.w3.org/2003/InkML" xml:id="stk2" contextRef="#ctx0" brushRef="#br0">19050 4366 0,'25'0'31,"0"0"-30,24-25 13,1 0-13,24 25 14,-24 0-14,24 0 14,1 0-9,-1 0-5,-24 0 14,-1 0-14,1 0 13,24 0-13,-24 0 14,0 0-14,-1 0 14,1 0 0,-1 0-14,-24 0 14,0 0-9,0 0-5,0 0 14,-1 0-14,26 25 14,-25-25-14,24 0 14,26 25-14,-26-25 13,1 0-13,24 0 14,26 49-14,-1-49 13,-25 25-7,50-25-6,-74 0 13,49 0-13,-49 0 14,24 25-14,-24-25 14,24 0-14,-24 25 13,24-25-13,-24 0 14,24 0-14,1 24 14,-26-24-9,-24 0-5,0-24 14,0 24-14</inkml:trace>
    </iact:actionData>
  </iact:action>
  <iact:action type="add" startTime="26582">
    <iact:property name="dataType"/>
    <iact:actionData xml:id="d3">
      <inkml:trace xmlns:inkml="http://www.w3.org/2003/InkML" xml:id="stk3" contextRef="#ctx0" brushRef="#br0">13891 3249 0,'0'-24'37,"0"-1"10,0 0-25,-25 25 25,25-25-16,-25 25-7,0 0 24,0 0-32,1 0 15,-1 0-25,0 0 9,0 0 1,0 0-15,1 0 13,-1 0 2,25 25-15,-25-25 14,0 0-14,0 0 14,-24 25-9,49 0-5,-25-25 13,0 0-13,0 24 14,-24-24 1,49 25-1,-25-25-14,25 25 14,-25-25 0,25 25-8,-25-25-6,1 0 13,24 25-13,-25-25 14,25 24-14,-25-24 14,25 25 0,-25 0 1,0 0 3,0 0-13,25-1 9,-24 1 1,24 0 0,-25-25-15,0 25 13,25 0-13,0-1 14,0 26 7,-25-50-2,25 25-11,0 25 6,0-26 0,-25 1-6,25 0 0,0 0 3,0 24-2,0-24 6,0 0-9,0 0-6,0 0 14,25-25-14,0 24 13,-25 1-13,0 0 14,25 0-14,-25 0 14,25-25-14,-1 24 14,-24 26 0,25-50 1,-25 25 0,25-25-15,0 25 13,-25-1-13,25-24 14,-25 25 0,25-25-8,-25 25-6,24-25 14,1 0-14,0 0 13,0 25 2,0-25-1,24 0 1,-49 25-15,25-25 20,0 0-5,0 0-15,-1 0 14,26 0-14,-25 0 13,24 0 2,-24 0-1,0 0-14,0 0 21,0 0-21,24 0 13,-24 0 2,0 0-15,0 0 13,-1 0 2,1 0-15,25 0 14,-25 0 0,-1 0-8,1 0-6,0 0 13,0 0-13,0 0 14,-1 0 1,1 0-15,-25-25 13,25 25-13,0 0 14,0 0-14,-1 0 20,1-25-20,0 25 0,25-25 13,-25 0-13,24 1 13,-24-1 2,0 0-15,24 0 0,-49 0 13,50 25-13,-25-49 13,0 49 2,24-25-10,-49 0-5,25 0 14,0 1-14,0 24 0,-25-25 13,24-25-13,1 50 13,-25-49 2,25 24-15,-25 0 13,25-25-13,-25 26 20,25-1-20,-25 0 14,0 0-14,24 0 14,-24 0 0,0 1 1,0-1-15,25 0 13,-25 0-13,0 0 21,0 1-7,0-1-4,0 0 3,0 0 11,0 0-1,-25 25 8,25-24-23,-24-1 28,-1 25-19,25-25-3,-25 25-14,0 0 13,0 0 2,1-25 0,-1 25-15,0-25 13,0 25-13,0 0 0,-24 0 13,49-24 8,-25 24-21,0 0 14,0 0 0,1 0-14,-1 0 14,25-25 1,-25 25-15,0 0 13,0 0 2,1 0-10,-1 0 10,0-25-15,0 25 14,0 0-14,25-25 29,-25 25-29,1 0 13,-1 0 9,0 0-8,-25 0 1,50-25-15,-24 25 14,-1 0-14,0 0 13,0 0-13,-24 0 14,24 0 0,0 0-8,-25 0-6,26 0 14,-1 0 0,0 0-14,0 0 29,0 0 2</inkml:trace>
    </iact:actionData>
  </iact:action>
  <iact:action type="add" startTime="33837">
    <iact:property name="dataType"/>
    <iact:actionData xml:id="d4">
      <inkml:trace xmlns:inkml="http://www.w3.org/2003/InkML" xml:id="stk4" contextRef="#ctx0" brushRef="#br0">5209 10096 0,'25'0'78,"0"0"-57,-1 0-5,26 0 0,0 0 0,-1 0-15,1 0 13,-25 0-13,24 0 14,1 0-14,-25 0 13,24 0-7,1 0-6,-1 0 13,26 0-13,-25 0 14,24 24-14,-24-24 14,-1 0-14,1 0 13,-25 0-13,24 25 14,-24-25-14,0 0 14,0 0-9,24 0 10,1 0-15,-1 0 13,1 25-13,0-25 14,-1 0-14,26 0 14,-51 0-14,26 25 13,0-25-13,-1 0 17,-24 0-11,0 25-6,25-1 14,24-24-14,0 0 13,-24 0-13,0 0 14,-1 0-14,1 0 13,-1 0-13,-24 0 14</inkml:trace>
    </iact:actionData>
  </iact:action>
  <iact:action type="add" startTime="35117">
    <iact:property name="dataType"/>
    <iact:actionData xml:id="d5">
      <inkml:trace xmlns:inkml="http://www.w3.org/2003/InkML" xml:id="stk5" contextRef="#ctx0" brushRef="#br0">8930 10071 0,'24'0'15,"1"0"-9,0 0 10,25 0-15,-1 25 14,26-25-14,24 24 13,50-24-13,-50 0 14,50 25-14,-50-25 0,25 25 12,-50-25 3,26 25-9,-26-25-6,-24 0 14,-1 0-14,-24 0 13,0 0-13,0 0 14,0 0-14,-1 0 14,1 0-8,0 0 3,25 0-4,-1 0 2,1 0 1,-1 0-1,-24-25-1,50 25 1,-75-25 2,24 25-4,1 0 2,0 0 8,0 0-8,0 0 8</inkml:trace>
    </iact:actionData>
  </iact:action>
  <iact:action type="add" startTime="36213">
    <iact:property name="dataType"/>
    <iact:actionData xml:id="d6">
      <inkml:trace xmlns:inkml="http://www.w3.org/2003/InkML" xml:id="stk6" contextRef="#ctx0" brushRef="#br0">12799 10195 0,'25'0'31,"49"0"-25,1 0 9,24 0-14,50 0 14,-50 0-14,25 0 14,50 25-14,49-1 14,-99 1-10,50-25 5,-26 50-3,-23-50 2,23 0 0,-48 25-2,-1-1 1,0 1-2,-49-25 4,-1 0-4,-24 25 0,25-25 3,-1 0 0,-24 0-1,0 0 0,0 0-1,-1 0 1,1 0 0,0 0-1,0 0 9,0-25-10,-50 25 110,-25-25-101</inkml:trace>
    </iact:actionData>
  </iact:action>
  <iact:action type="add" startTime="37202">
    <iact:property name="dataType"/>
    <iact:actionData xml:id="d7">
      <inkml:trace xmlns:inkml="http://www.w3.org/2003/InkML" xml:id="stk7" contextRef="#ctx0" brushRef="#br0">16222 10071 0,'50'0'137,"99"25"-126,-25-1-6,49 1 5,26-25-5,-50 25 3,-1-25 4,26 0-7,-75 0 0,-49 0 3,0 0 3,-26 0-3,1 0 30,0 0-27,25 0-9,24 0 9,0 0-3,1 0 1,-1 0-5,50 0 4,-25 0 0,-24 0 0,24 25 0,-49-25 3,-1 25-8,-24-25 7,0 0-4,0 0 44,0 0-19,-1 0-13</inkml:trace>
    </iact:actionData>
  </iact:action>
  <iact:action type="add" startTime="38437">
    <iact:property name="dataType"/>
    <iact:actionData xml:id="d8">
      <inkml:trace xmlns:inkml="http://www.w3.org/2003/InkML" xml:id="stk8" contextRef="#ctx0" brushRef="#br0">20315 10120 0,'50'0'54,"-26"0"-43,1 0-6,25 0 3,24 0 4,1 0-7,24 0 6,0 25-8,0-25 3,50 25 2,0-25 0,25 25 3,-1-25-3,1 25-2,-75-25 1,25 0 1,-49 0-4,-1 0-3,0 0 13,-24 0-13,0 0 14,-1 0-14,26 0 16,-26-25-16,1 0 14,-1 25-14,1 0 14,0 0-14,-26 0 13,26 0-13,-25 0 14</inkml:trace>
    </iact:actionData>
  </iact:action>
  <iact:action type="add" startTime="41171">
    <iact:property name="dataType"/>
    <iact:actionData xml:id="d9">
      <inkml:trace xmlns:inkml="http://www.w3.org/2003/InkML" xml:id="stk9" contextRef="#ctx0" brushRef="#br0">24259 9773 0</inkml:trace>
    </iact:actionData>
  </iact:action>
  <iact:action type="add" startTime="41975">
    <iact:property name="dataType"/>
    <iact:actionData xml:id="d10">
      <inkml:trace xmlns:inkml="http://www.w3.org/2003/InkML" xml:id="stk10" contextRef="#ctx0" brushRef="#br0">24954 9723 0</inkml:trace>
    </iact:actionData>
  </iact:action>
  <iact:action type="add" startTime="42967">
    <iact:property name="dataType"/>
    <iact:actionData xml:id="d11">
      <inkml:trace xmlns:inkml="http://www.w3.org/2003/InkML" xml:id="stk11" contextRef="#ctx0" brushRef="#br0">25772 9748 0</inkml:trace>
    </iact:actionData>
  </iact:action>
  <iact:action type="add" startTime="43899">
    <iact:property name="dataType"/>
    <iact:actionData xml:id="d12">
      <inkml:trace xmlns:inkml="http://www.w3.org/2003/InkML" xml:id="stk12" contextRef="#ctx0" brushRef="#br0">26392 9723 0</inkml:trace>
    </iact:actionData>
  </iact:action>
  <iact:action type="add" startTime="44688">
    <iact:property name="dataType"/>
    <iact:actionData xml:id="d13">
      <inkml:trace xmlns:inkml="http://www.w3.org/2003/InkML" xml:id="stk13" contextRef="#ctx0" brushRef="#br0">27112 9723 0,'24'0'102</inkml:trace>
    </iact:actionData>
  </iact:action>
  <iact:action type="add" startTime="45385">
    <iact:property name="dataType"/>
    <iact:actionData xml:id="d14">
      <inkml:trace xmlns:inkml="http://www.w3.org/2003/InkML" xml:id="stk14" contextRef="#ctx0" brushRef="#br0">27856 9773 0</inkml:trace>
    </iact:actionData>
  </iact:action>
  <iact:action type="add" startTime="46157">
    <iact:property name="dataType"/>
    <iact:actionData xml:id="d15">
      <inkml:trace xmlns:inkml="http://www.w3.org/2003/InkML" xml:id="stk15" contextRef="#ctx0" brushRef="#br0">28625 9798 0</inkml:trace>
    </iact:actionData>
  </iact:action>
  <iact:action type="add" startTime="51102">
    <iact:property name="dataType"/>
    <iact:actionData xml:id="d16">
      <inkml:trace xmlns:inkml="http://www.w3.org/2003/InkML" xml:id="stk16" contextRef="#ctx0" brushRef="#br0">12898 12799 0,'25'0'37,"0"-25"-21,0 25-15,-25-24 13,49 24-13,1 0 14,0-25 1,-26 25-15,26 0 13,25-25-7,-1 25-6,0 0 13,1 0-13,24 0 14,-25 0 1,-24 0-15,0 0 13,24 0-13,-49 0 0,0 0 16,-1 0-8,26 0 0,-25 0-3,0 0 4,-1 0 14,1 0 14,0 0-15,0 0-15,0 0 1,-1 0 4,1 0 12,0 0-9</inkml:trace>
    </iact:actionData>
  </iact:action>
  <iact:action type="add" startTime="57257">
    <iact:property name="dataType"/>
    <iact:actionData xml:id="d17">
      <inkml:trace xmlns:inkml="http://www.w3.org/2003/InkML" xml:id="stk17" contextRef="#ctx0" brushRef="#br0">16793 3200 0,'0'-25'15,"0"0"37,-25 25-49,0-25 45,0 1-18,1-1-11,-1 25-11,0 0 5,0 0-5,0 0 0,1 0 0,-1 0 6,0 0-4,0 0-4,0 0 9,1 0-9,-1 0-5,-25 0 14,25 0-14,0 0 14,1 0-14,-26 25 13,25-25-2,-24 0 3,49 24 1,-25-24 0,0 0-15,0 0 0,0 50 12,1-50 3,-1 25-15,0-25 20,25 25-20,-25-25 14,0 24-14,25 1 13,0 0 18,-24 0-17,24 0 1,0 24-10,0-24 10,0 0 0,-25 0-15,25 24 13,0-24-13,0 25 14,-25-26 0,25 1 1,0 0-9,0 0 8,0 0 1,0 0-1,0-1-14,0 1 30,0 0-9,0 0-6,25 0-1,-25-1 1,0 1 31,0 0-41,0 0 10,25-25-15,-25 25 14,24-1 16,1-24-16,-25 25-14,0 0 14,25 0-8,0 24 8,0-24 16,-1-25-30,-24 25 30,25-25-30,-25 25 13,25-25-7,-25 25 8,25-25-14,0 0 22,-25 24-14,24-24-2,26 25 9,-25 0 1,49-25-12,-49 0 5,0 25-4,25 0 2,-26-25-3,1 0 5,0 0-1,25 0-2,-26 0 1,1 0-1,25 0 2,-25 0 4,-1 0 5,1 0-9,0 0-2,0-25 0,0 25 1,-1 0 8,26-25-8,-25 0 5,0 25 3,-25-25-2,24 25-13,1-49 13,0 24 2,-25 0 0,25 0-15,0 1 13,-25-1 2,0 0-15,24 0 20,-24 0-5,0 1-15,0-1 13,0-25-13,25 25 14,-25-24 0,0 24 1,25-25 0,-25 26 6,0-1-21,0-25 14,0 25 0,0 0 1,0 1-1,0-1 1,0 0-9,0 0-6,0 0 0,0 1 28,0-1-28,0 0 13,0 0 2,0 0 0,0 1 4,0-1-15,0 0 11,0 0-15,0 0 14,0 1 16,0-1 38,-25 25-38,25-25-30,0 0 14,-25 25-14,1-25 20,-1 25-20,0 0 14,25-24 0,-25 24-14,0 0 14,-24 0 1,24-25-15,0 25 13,0-25 2,1 25-10,-1 0-5,0 0 14,0 0-14,0 0 14,-24 0 1,24 0 7,0-25-8,0 25 11,1 0-21,-1 0 4,-25 0 0,25 0-1,1 0 1,-1 0-4,0 0 13,0 0 6,0 0 53</inkml:trace>
    </iact:actionData>
  </iact:action>
  <iact:action type="add" startTime="61136">
    <iact:property name="dataType"/>
    <iact:actionData xml:id="d18">
      <inkml:trace xmlns:inkml="http://www.w3.org/2003/InkML" xml:id="stk18" contextRef="#ctx0" brushRef="#br0">20092 6772 0,'49'74'64,"-49"-24"-48,50-1-1,-25 1-14,0 24 14,24-24-14,-24 0 14,25-1-14,-50 1 13,49-25-13,-49-1 14,25 26-14,0-50 4,-25 25-4,0 24 19,25-24-11,-1 0-2,-24 49 3,25-74-3,0 50 2,-25-25-6,25 24-2,-25 1 13,25 0-13,-25-1 14,49 1-11,-24-1 11,0-24-14,25 50 14,-26-26-14,26 1 13,24 49-13,-49-49 14,25-1-14,-25 26 14,49-1-14,-24 1 13,24 24-7,0-25-6,-24-24 14,0 49-14,-26-49 13,26-1-13,-25 1 14,24 24-14,-24-24 13,50 24-13,-51 26 14,26-51-14,-25 1 14,0-1-9,0 1-5,-1-25 14,26 24-14,-50 1 14,50-25-14,-50 24 13,24-24-13,-24 0 14,25 0-14,-25 24 13,50-24-13,-50 0 17,0 0-15,49 24-2,-49-24 14,25 0-14,0-25 14,0 50 0,0-25 16,-1-1-12,1 1-16,-25 0-2,50 0 14,-50 0-14,25-25 14,-25 24-14,0 1 101</inkml:trace>
    </iact:actionData>
  </iact:action>
  <iact:action type="add" startTime="62882">
    <iact:property name="dataType"/>
    <iact:actionData xml:id="d19">
      <inkml:trace xmlns:inkml="http://www.w3.org/2003/InkML" xml:id="stk19" contextRef="#ctx0" brushRef="#br0">16718 6772 0,'25'49'69,"0"-24"-54,0 50-14,0-1 0,24 0 13,26 50-13,-51-49 17,51-1-15,-1 50-2,1-25 14,-1-24-14,-24-1 13,-1 25-13,26-24 14,-51-1-14,26-49 14,-25 25-14,25 24 13,-50-24-13,24-1 14,-24-24-9,25 25-5,-25-25 14,0-1-14,0 1 14,25 25-14,0-25 13,-25-1-13,25 26 14,-25-25-14,0 24 13,24 1-13,1-25 14,-25 0-8,0 24-6,25 1 13,0-1-13,-25-24 14,25 50-14,24-51 14,-49 26 0,50 0-14,-50-25 0,25-1 13,-1 26-13,-24-25 13,0 0-7,25 24-6,25 1 21,-50 24-14,49-24 3,-24 24-2,0-49-6,-25 0 7,25 0-2,-25-1 22,0 1-21,25-25-1,-25 25 6,0 0 12,24-25-25,1 25 39,-25-1-24,0 1 62</inkml:trace>
    </iact:actionData>
  </iact:action>
  <iact:action type="add" startTime="64531">
    <iact:property name="dataType"/>
    <iact:actionData xml:id="d20">
      <inkml:trace xmlns:inkml="http://www.w3.org/2003/InkML" xml:id="stk20" contextRef="#ctx0" brushRef="#br0">12774 6697 0,'0'25'46,"0"0"-12,0 24-33,50 26 14,0 49-14,-26-50 13,51 26-13,-1-1 14,-49 0-14,49-49 13,-49-1-13,25 26 14,0-51-14,-26 1 14,1 25-9,25-1-5,-25 1 14,-1 0-14,1-1 14,0 1-14,0-1 13,24 51-13,26-26 14,-50-24-14,49 49 13,-49-25-13,24 26 14,1-26-8,-25 0-6,49 1 13,-74-26-13,25 1 14,25-25-14,-50 24 13,49 26-13,-24-1 14,0 1-14,0-26 14,-1 1-14,-24 0 13,25-1-7,-25-24-6,25 25 14,-25-1-14,25 1 13,0-1-13,-25-24 14,24 50-14,-24-51 13,0 26-13,25 0 14,0 24-14,0 25 14,-25-49-9,25-25-5,0 24 14,-25 1 0,0-25-14,24-25 0,1 0 13,-25 25-13,0-1 14,25-24 38,-25-24 94,0-1-131</inkml:trace>
    </iact:actionData>
  </iact:action>
  <iact:action type="add" startTime="68258">
    <iact:property name="dataType"/>
    <iact:actionData xml:id="d21">
      <inkml:trace xmlns:inkml="http://www.w3.org/2003/InkML" xml:id="stk21" contextRef="#ctx0" brushRef="#br0">14759 12303 0,'25'0'124,"-1"0"-123,1 0 14,0 0 1,0 0-4,0 0 19,-1 0-30,1 0 14,0 0 1,0 0-1,24 0 1,-24 0-10,25 0 10,-25 0 0,-1 0-15,1 0 29,0 0 12,0 0 36,0 0-57,-1 0-5,-24-25 15,25 25-15,0 0 84,-25-24-84,25 24 6,0-25-5,-25 0-1,25 25 0,-25-25-1,24 25-14,1-50 14,0 50-14,-25-24 13,25-1-8,0 25-5,-25-25 14,0 0 1,24 25-1,-24-25 1,0 1-1,0-1 1,0 0-9,0-25 8,0 26 1,0-1-15,0 0 14,0 0-14,0 0 13,-24 1-13,24-1 14,0 0-14,-25 25 16,25-25-10,-25 25-6,0-49 14,0 49-14,1-25 13,-1 0-13,0 0 14,0 25-14,-25-25 13,50 1 2,-24 24 1,-1 0 0,0-25 6,0 25 7,0 0-14,-24 0-15,24 0 14,0 0-8,-24 0-6,-1 0 14,0 0-14,26 25 13,-26-25-13,25 0 14,0 24-14,-24-24 13,49 25-13,-25-25 14,25 25-14,-25 0 15,0-25-11,1 25 11,24-1-1,-25-24 1,25 25-15,0 0 14,-25 25-14,0-26 13,25 1-13,-25 0 14,1 0-9,24 0-5,0-1 14,-25 1 1,25 0-1,0 0-14,0 0 14,0-1 19,0 1-15,0 0-18,0 0 29,0 24-14,0-24 0,0 0-15,0 0 13,0 25 8,0-26-6,0 1 0,25 0-15,-25 0 13,24-25 2,-24 25 0,25-25 6,0 0-21,-25 24 29,25-24-29,0 0 29,-1 0-8,1 0-21,0 0 14,0 0 1,0 0-1,-1 0-14,26 0 14,-25 0 1,0 0 9</inkml:trace>
    </iact:actionData>
  </iact:action>
  <iact:action type="add" startTime="70931">
    <iact:property name="dataType"/>
    <iact:actionData xml:id="d22">
      <inkml:trace xmlns:inkml="http://www.w3.org/2003/InkML" xml:id="stk22" contextRef="#ctx0" brushRef="#br0">16073 12898 0,'25'0'84,"25"0"-83,24 0 0,50 0 12,25 25-12,-25-25 14,50 25 1,-1 0-15,-73-25 4,48 25-4,-98-25 14,-25 0 1</inkml:trace>
    </iact:actionData>
  </iact:action>
  <iact:action type="add" startTime="75985">
    <iact:property name="dataType"/>
    <iact:actionData xml:id="d23">
      <inkml:trace xmlns:inkml="http://www.w3.org/2003/InkML" xml:id="stk23" contextRef="#ctx0" brushRef="#br0">5308 10120 0,'25'0'62,"0"0"-61,0 0 35,-1 0-20,1 0-15,25 0 14,-1 0-14,26 0 13,49 0-13,25 25 14,24 25-14,-24-25 14,0 24-14,-50-49 13,0 50-7,-49-50-6,0 25 13,-26-25 49,1 0-47,0 0 5,0 0-20,0 24 0,24-24 17,-24 0-12,-25 25 1,50-25 2,-25 0 3,-1 25-7,1-25 5,0 0 72,0 0-51,0 0 39,-1 0-54,1-25-1</inkml:trace>
    </iact:actionData>
  </iact:action>
  <iact:action type="add" startTime="77303">
    <iact:property name="dataType"/>
    <iact:actionData xml:id="d24">
      <inkml:trace xmlns:inkml="http://www.w3.org/2003/InkML" xml:id="stk24" contextRef="#ctx0" brushRef="#br0">9103 10145 0,'0'25'55,"25"-25"-32,-25 25-16,25-25 1,25 25 0,-1-1 0,26 1 1,-26-25-3,26 50 3,49-50-2,-25 0 2,50 25-3,-25-1-3,25-24-2,-50 25 13,-25-25-6,-24 0 8,-1 0-15,-24 0 14,25 0-14,-25 0 13,-1 0 2,1 0 57,0 0-42,0 0-16,0-25-14,-1 25 21,-24-24-21,25 24 13,0 0 2,0 0-15,0 0 14,-1 0-14,1 0 13,0 0-13,25 0 14,-26 0 7,-24-25-21</inkml:trace>
    </iact:actionData>
  </iact:action>
  <iact:action type="add" startTime="79328">
    <iact:property name="dataType"/>
    <iact:actionData xml:id="d25">
      <inkml:trace xmlns:inkml="http://www.w3.org/2003/InkML" xml:id="stk25" contextRef="#ctx0" brushRef="#br0">24234 9798 0,'0'25'80</inkml:trace>
    </iact:actionData>
  </iact:action>
  <iact:action type="add" startTime="79985">
    <iact:property name="dataType"/>
    <iact:actionData xml:id="d26">
      <inkml:trace xmlns:inkml="http://www.w3.org/2003/InkML" xml:id="stk26" contextRef="#ctx0" brushRef="#br0">24954 9798 0</inkml:trace>
    </iact:actionData>
  </iact:action>
  <iact:action type="add" startTime="80655">
    <iact:property name="dataType"/>
    <iact:actionData xml:id="d27">
      <inkml:trace xmlns:inkml="http://www.w3.org/2003/InkML" xml:id="stk27" contextRef="#ctx0" brushRef="#br0">25698 9847 0</inkml:trace>
    </iact:actionData>
  </iact:action>
  <iact:action type="add" startTime="81541">
    <iact:property name="dataType"/>
    <iact:actionData xml:id="d28">
      <inkml:trace xmlns:inkml="http://www.w3.org/2003/InkML" xml:id="stk28" contextRef="#ctx0" brushRef="#br0">26392 9872 0</inkml:trace>
    </iact:actionData>
  </iact:action>
  <iact:action type="add" startTime="82157">
    <iact:property name="dataType"/>
    <iact:actionData xml:id="d29">
      <inkml:trace xmlns:inkml="http://www.w3.org/2003/InkML" xml:id="stk29" contextRef="#ctx0" brushRef="#br0">27211 9798 0</inkml:trace>
    </iact:actionData>
  </iact:action>
  <iact:action type="add" startTime="82788">
    <iact:property name="dataType"/>
    <iact:actionData xml:id="d30">
      <inkml:trace xmlns:inkml="http://www.w3.org/2003/InkML" xml:id="stk30" contextRef="#ctx0" brushRef="#br0">27682 9847 0</inkml:trace>
    </iact:actionData>
  </iact:action>
  <iact:action type="add" startTime="83561">
    <iact:property name="dataType"/>
    <iact:actionData xml:id="d31">
      <inkml:trace xmlns:inkml="http://www.w3.org/2003/InkML" xml:id="stk31" contextRef="#ctx0" brushRef="#br0">28575 9748 0</inkml:trace>
    </iact:actionData>
  </iact:action>
  <iact:action type="add" startTime="85897">
    <iact:property name="dataType"/>
    <iact:actionData xml:id="d32">
      <inkml:trace xmlns:inkml="http://www.w3.org/2003/InkML" xml:id="stk32" contextRef="#ctx0" brushRef="#br0">18976 12774 0,'0'-24'55,"24"24"-40,1 0 1,0 0 15,25 0-15,-1-25 4,-24 25-19,25 0 0,-26 0 13,26 0-13,0 0 14,-26 0-14,1 0 13,25 0-13,-1 0 14,1 0-14,-25 0 20,0 0-5</inkml:trace>
    </iact:actionData>
  </iact:action>
  <iact:action type="add" startTime="87180">
    <iact:property name="dataType"/>
    <iact:actionData xml:id="d33">
      <inkml:trace xmlns:inkml="http://www.w3.org/2003/InkML" xml:id="stk33" contextRef="#ctx0" brushRef="#br0">19869 12650 0,'24'0'99,"1"0"-98,0 0 14,0 0 1,0 0-7,-1 0-5,1 0 5,25 0 1,-25 0-4,24 0 10,-24 0 3,0 0 112,0 0-91,-1 0-11,1 0-9,0 0-5,0 0 1,0 0 14,24 0 2,-24 0-17,0 0 39</inkml:trace>
    </iact:actionData>
  </iact:action>
  <iact:action type="add" startTime="89948">
    <iact:property name="dataType"/>
    <iact:actionData xml:id="d34">
      <inkml:trace xmlns:inkml="http://www.w3.org/2003/InkML" xml:id="stk34" contextRef="#ctx0" brushRef="#br0">20687 11361 0,'0'0'1,"0"-25"13,0 0-7,0 0-6,0-24 13,0 24 2,0 0-15,0 0 14,-25 0-14,0 0 13,25 1 2,-49-1-1,49 0-8,-50 25-6,25-50 14,1 50-14,-26-24 13,25-1-13,-24 0 14,-1 25-14,25-25 13,-24 0-13,24 25 14,0 0-14,0 0 14,-24-24-9,-1 24 10,0-25-15,26 25 13,-1 0-13,-25 0 14,1 0-14,-1 0 14,25 0-14,-24 0 13,24 0-13,-50 0 17,26 0-15,-1 0-2,0 25 14,26-25-14,-51 0 17,1 24-7,24-24-10,25 25 0,1 0 14,-26-25-14,25 0 14,-24 50-14,24-50 20,0 24-20,-25 1 0,26-25 12,-1 25-12,0 0 14,-25 0 1,1-25-1,49 24-14,-25 1 14,0-25 0,25 25-8,-49-25 9,49 50-15,-25-50 13,25 25-13,0-1 14,-25 26-14,0-25 13,25 0-13,-25 24 0,25-24 13,-24 0-13,24 0 18,-25-1-15,25 26-3,0-25 14,0 0 1,-25 24-15,25-24 13,0 25-13,0-1 0,0-24 13,-25 0-13,25 24 14,0 1-14,0 24 20,0-24-20,0 0 13,0-1-13,0-24 14,0 25-14,0-1 13,0-24-13,0 0 14,0 0-14,25 0 14,-25-1-14,25 1 13,-25 0-7,25 0-6,-25 0 14,24-1-14,-24 1 13,25-25 2,-25 50-15,25-1 13,-25-24 2,25 0 0,0 0-10,-25 0-5,24-1 14,1 1-14,-25 0 13,50 0-13,-25 0 14,-1-1-14,1 26 14,0-50-14,49 25 13,-74 0-13,25-25 14,50 49-8,-51-24-6,26-25 13,0 25-13,24 0 14,-49-1-14,0-24 13,49 25-13,-24 0 14,-26-25-14,26 25 14,0-25-14,24 25 13,-24-25-7,-1 0-6,1 25 14,-25-25-14,24 0 13,-24 0-13,0 0 14,0 0 0,0 0 1,24-25 0,-24 25-10,0 0-5,0-25 14,-1 0-14,1 25 13,0 0-13,0 0 14,24-25-14,-24 0 14,0 25 0,0-24-14,0 24 20,-1-25-17,1-25 12,0 50 5,25-25-16,-50 1 3,49-51 2,-24 50-4,25 1 4,-50-1-2,24 0-1,1 25 0,-25-25-1,50 0 3,-50 1-2,25-1 1,0-25 8,-1 25-8,-24-24 0,25-1 0,0 25 0,-25 1 0,25-26-5,-25 25-2,49 0 12,-49 1-12,25-1 13,-25-25 2,0 25-15,25 1 14,0 24-14,-25-25 13,0 0-13,0 0 14,0 0-14,0 0 19,0 1-15,25-1-4,-25-25 13,0 25 2,0-24-15,24 24 14,-24 0-14,0 0 13,0-24-13,0-1 14,0 1 0,0 24-8,0 0-6,0-25 14,0 26 0,0-1-14,0 0 14,0 0-14,0-24 13,0 24 2,0 0 6,0 0-21,0 0 0,0-24 13,0 24 1,-24 0 1,24 0 0,0 1-1,-25 24-14,25-25 20,-25 25-20,0-25 14,0 0 1,1 25-15,-1-25 0,0 0 12,0 25 3,0-24-15</inkml:trace>
    </iact:actionData>
  </iact:action>
  <iact:action type="add" startTime="96422">
    <iact:property name="dataType"/>
    <iact:actionData xml:id="d35">
      <inkml:trace xmlns:inkml="http://www.w3.org/2003/InkML" xml:id="stk35" contextRef="#ctx0" brushRef="#br0">4862 14238 0,'25'0'15,"24"-25"1,-24 25-1,49 0 1,-49 0-15,0 0 14,25 0-14,-1 0 13,1 0-7,-1 0-6,-24 0 13,0 0-13,0 0 14,0 0-14,24 25 14,1-25-14,-25 0 13,24 0-13,-24 0 14,49 0-14,-49 0 14,25 0-9,-25 0-5,24 0 13,26 25-13,-26-25 14,1 24-14,24-24 14,-24 0-14,0 0 13,-1 0-13,1 25 14,-25-25-14,-1 0 20,26 0-20,-25 0 0,0 0 13,24 50-13,26-50 13,-1 0-13,50 25 14,-74-25 0,24 0-14,-24 0 14,-25 0-14,-1 0 0,1 0 51,0 0-51,0 0 29,24 0-29,1 0 13,0 0-13,24 25 0,-24-25 20,24 0-20,-24 0 13,-1 0-13,26 0 14,-26 0-14,1 24 14,-25-24-14,24 0 13,1 0-13,-25 0 14,-1 0-14,1 0 13,0 0-7,0 0-6,0 0 14,24 0 0,-24 0 1,0 0-15,0 0 13,24 0-13,-24 0 14,25 0-14,-1 0 14,1 0-9,24 0-5,1 0 14,-1 0-14,1 0 14,-1 0-14,-24 0 13,-1 0-13,-24 0 14,0 0-14,0 0 13,-1 0 2,1 0-9,25 0 8,-25 0-14,49 0 14,-24 0-14,24 0 13,1 0-13,-26-24 14,26 24-14,-26 0 14,1 0-14,24 0 18,-24 0-12,24 0 1,-24 0 2,24 0-4,-24 0 3,-1 0 0,-24 0-2,0 0 2,0 0-6,0 0 7,-1 0 7,1 0-8,0 0-8,25 0 13,-1 0-13,26 0 0,24 0 13,-25 0-13,1 0 13,-1 0-13,-24 0 14,-25 0-14,-1 0 14,1 0-14,50 49 19,-51-49-19,26 0 13,0 0-13,24 0 14,25 25-14,-24-25 0,-1 0 13,-24 0-13,-1 0 13,-24 0 2,0 0-15,25 0 67,-26 0-53,1 0-14,0-25 14,25 25-14,24-25 14,-49 25-9,0 0-5,24 0 14,-24-24-14,25 24 14,-1 0-14,-24 0 13,0 0-13,0 0 14,24 0-14,-24 0 13,-25-25-13,25 25 14,0 0-8,-1 0 8,26 0-14,-25 0 14,0 0-14,24 0 14,1 0-14,-25 0 13,0 0-13,24 0 14,-24 0 0,0-25 39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9T12:12:04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681">
    <iact:property name="dataType"/>
    <iact:actionData xml:id="d0">
      <inkml:trace xmlns:inkml="http://www.w3.org/2003/InkML" xml:id="stk0" contextRef="#ctx0" brushRef="#br0">4167 6871 0,'25'0'46,"0"0"-30,0 0-1,-1 0-14,26 0 14,0 0-14,24 25 13,0-25-13,1 0 14,24 0-14,50 0 14,-25 0-14,50 25 13,-1-25-13,26 24 16,-26-24-13,1 25-3,-50-25 14,25 25-14,-50-25 13,-25 25-13,-24-25 14,0 0-14,-26 25 14,26-25 0,-25 0 7,0 0-21,-1 0 14,1 0 0,25-25-14,-25 25 14,-1 0-14,1 0 13,50 0 2,-51 0-15,1 0 0,25 0 13</inkml:trace>
    </iact:actionData>
  </iact:action>
  <iact:action type="add" startTime="15620">
    <iact:property name="dataType"/>
    <iact:actionData xml:id="d1">
      <inkml:trace xmlns:inkml="http://www.w3.org/2003/InkML" xml:id="stk1" contextRef="#ctx0" brushRef="#br0">3994 3597 0</inkml:trace>
    </iact:actionData>
  </iact:action>
  <iact:action type="add" startTime="16387">
    <iact:property name="dataType"/>
    <iact:actionData xml:id="d2">
      <inkml:trace xmlns:inkml="http://www.w3.org/2003/InkML" xml:id="stk2" contextRef="#ctx0" brushRef="#br0">4614 3125 0</inkml:trace>
    </iact:actionData>
  </iact:action>
  <iact:action type="add" startTime="17345">
    <iact:property name="dataType"/>
    <iact:actionData xml:id="d3">
      <inkml:trace xmlns:inkml="http://www.w3.org/2003/InkML" xml:id="stk3" contextRef="#ctx0" brushRef="#br0">5581 2952 0</inkml:trace>
    </iact:actionData>
  </iact:action>
  <iact:action type="add" startTime="18174">
    <iact:property name="dataType"/>
    <iact:actionData xml:id="d4">
      <inkml:trace xmlns:inkml="http://www.w3.org/2003/InkML" xml:id="stk4" contextRef="#ctx0" brushRef="#br0">5209 3324 0</inkml:trace>
    </iact:actionData>
  </iact:action>
  <iact:action type="add" startTime="18883">
    <iact:property name="dataType"/>
    <iact:actionData xml:id="d5">
      <inkml:trace xmlns:inkml="http://www.w3.org/2003/InkML" xml:id="stk5" contextRef="#ctx0" brushRef="#br0">4663 3746 0</inkml:trace>
    </iact:actionData>
  </iact:action>
  <iact:action type="add" startTime="19844">
    <iact:property name="dataType"/>
    <iact:actionData xml:id="d6">
      <inkml:trace xmlns:inkml="http://www.w3.org/2003/InkML" xml:id="stk6" contextRef="#ctx0" brushRef="#br0">4539 4341 0</inkml:trace>
    </iact:actionData>
  </iact:action>
  <iact:action type="add" startTime="20406">
    <iact:property name="dataType"/>
    <iact:actionData xml:id="d7">
      <inkml:trace xmlns:inkml="http://www.w3.org/2003/InkML" xml:id="stk7" contextRef="#ctx0" brushRef="#br0">5085 4440 0</inkml:trace>
    </iact:actionData>
  </iact:action>
  <iact:action type="add" startTime="20862">
    <iact:property name="dataType"/>
    <iact:actionData xml:id="d8">
      <inkml:trace xmlns:inkml="http://www.w3.org/2003/InkML" xml:id="stk8" contextRef="#ctx0" brushRef="#br0">5159 3845 0</inkml:trace>
    </iact:actionData>
  </iact:action>
  <iact:action type="add" startTime="21524">
    <iact:property name="dataType"/>
    <iact:actionData xml:id="d9">
      <inkml:trace xmlns:inkml="http://www.w3.org/2003/InkML" xml:id="stk9" contextRef="#ctx0" brushRef="#br0">5879 3547 0</inkml:trace>
    </iact:actionData>
  </iact:action>
  <iact:action type="add" startTime="22048">
    <iact:property name="dataType"/>
    <iact:actionData xml:id="d10">
      <inkml:trace xmlns:inkml="http://www.w3.org/2003/InkML" xml:id="stk10" contextRef="#ctx0" brushRef="#br0">5879 4341 0</inkml:trace>
    </iact:actionData>
  </iact:action>
  <iact:action type="add" startTime="25385">
    <iact:property name="dataType"/>
    <iact:actionData xml:id="d11">
      <inkml:trace xmlns:inkml="http://www.w3.org/2003/InkML" xml:id="stk11" contextRef="#ctx0" brushRef="#br0">4068 1885 0,'25'0'60,"0"0"-51,-1 0-2,1-25-6,0 1 13,25-1-13,-26 25 14,1 0-14,25-25 14,-1 0 0,-24 25 1,0 0-10,0-25 10,0 25-1,-1 0 1,1 0-15,0-24 14,0 24-14,0-25 13,-1 25 2,-24-25-10,25 25-5,0 0 30,-25-25-16,25 25 1,-25-25 25,0 50 106,0 0-131,0 0-15,-25 0 13,0-25-13,25 24 14,0 1-8</inkml:trace>
    </iact:actionData>
  </iact:action>
  <iact:action type="add" startTime="26044">
    <iact:property name="dataType"/>
    <iact:actionData xml:id="d12">
      <inkml:trace xmlns:inkml="http://www.w3.org/2003/InkML" xml:id="stk12" contextRef="#ctx0" brushRef="#br0">4614 2009 0,'0'0'1,"0"25"4,-25 0-4,25 0 0,0-1 13,0 1 1,-25-25-14,25 25 14,0 0 16,-25 0-15,25-1-10,-25 1 26,25 0-31,0 0 0,-24-25 12,-1 25 3,25-1-1,-25-24 8,25 25-22,0 0 29,-25-25-7,25 25-14,0 0 12</inkml:trace>
    </iact:actionData>
  </iact:action>
  <iact:action type="add" startTime="27118">
    <iact:property name="dataType"/>
    <iact:actionData xml:id="d13">
      <inkml:trace xmlns:inkml="http://www.w3.org/2003/InkML" xml:id="stk13" contextRef="#ctx0" brushRef="#br0">5060 1687 0,'0'25'100,"0"-1"-99,0 1 13,0 25 2,0-1-9,0 1 8,0-25-14,-25 0 14,1 24-14,24-24 17,0 0-11,0 0 1,-25-1 1,0 1-3,25 0 3,0 0-1,0 0-1,0-1 3,-50 1-4,50 25 4,0-1 2,-24-49-2,24 25-1,0 0-2,0 0 2,0 0-2,-25-25 1,0 24 0,25 1 0,0 0 5,0 0-4,-25-25 6,25 25 1,0-1-7</inkml:trace>
    </iact:actionData>
  </iact:action>
  <iact:action type="add" startTime="28664">
    <iact:property name="dataType"/>
    <iact:actionData xml:id="d14">
      <inkml:trace xmlns:inkml="http://www.w3.org/2003/InkML" xml:id="stk14" contextRef="#ctx0" brushRef="#br0">5060 1687 0,'25'0'115,"-25"25"-99,25-25 31,-25 24 6,25-24-6,-25 25-9,24 0-23,1-25-14,-25 25 14,25-25-14,-25 25 14,25-25 0,-25 24-14,25 1 20,-1-25-5,-24 25-15,0 0 14,25 0-14,-25-1 29,25-24-29,-25 25 14,0 0 7,25-25-7,-25 25 1,25-25-15,-25 25 14,0-1 0,0 1 1,24-25-1,-24 25-8,0 0 9,0 0-15,0-1 13,0 1 7,0 0-6,0 0 2,0 0 5,0-1-13,0 1 4,0 0 12,0 0 7,0 0-24,0-1 22,0 1-6,-24-25-8,24 25 0,0 0 14,-25-25-22,0 0 61,0 0-53,0 0 0,25 25 31,-24-25-46,-1 0 29,0 0-8,0 0 9,0 0-15,1 0 0,-1 0-1,0 0-8,0 0 8,0 0 132,1 0-93,-1 0-38,0 0-1,0 0-14,-24 0 14,24 0 0,0 0 7,0 0-6,0 0 0,25 24-1,-25-24-14,1 0 45</inkml:trace>
    </iact:actionData>
  </iact:action>
  <iact:action type="add" startTime="31656">
    <iact:property name="dataType"/>
    <iact:actionData xml:id="d15">
      <inkml:trace xmlns:inkml="http://www.w3.org/2003/InkML" xml:id="stk15" contextRef="#ctx0" brushRef="#br0">4713 1786 0,'0'25'253,"0"0"-237,-25-25-15,25 24 14,0 1 16,0 0-9,-25-25-6,25 25-1,0 0 17,0-1 5,0 1 48,-25-25-69,25 25 46,-24 0-5</inkml:trace>
    </iact:actionData>
  </iact:action>
  <iact:action type="add" startTime="40704">
    <iact:property name="dataType"/>
    <iact:actionData xml:id="d16">
      <inkml:trace xmlns:inkml="http://www.w3.org/2003/InkML" xml:id="stk16" contextRef="#ctx0" brushRef="#br0">5159 7491 0,'0'25'62,"25"0"-46,-25 24-15,0-24 13,25 49-7,0-24-6,0 24 13,-25 1-13,49-1 14,-49-24-14,25 0 14,0-1-14,0 26 13,-1-26-13,-24 1 14,0 24-14,25-49 13,0 25-7,-25-26-6,0 1 14,0 0-14,0 0 13,25-25 33,-25 25-46</inkml:trace>
    </iact:actionData>
  </iact:action>
  <iact:action type="add" startTime="41766">
    <iact:property name="dataType"/>
    <iact:actionData xml:id="d17">
      <inkml:trace xmlns:inkml="http://www.w3.org/2003/InkML" xml:id="stk17" contextRef="#ctx0" brushRef="#br0">9252 7268 0,'0'49'68,"0"1"-52,0-25-15,0 0 14,0 49 0,25-24-14,25 24 0,-26-24 19,-24-1-19,50 26 14,-25-1-14,-25-49 14,49 49-14,-24-24 13,-25 0-13,25-1 14,0-24-14,-25 25 14,25-50-14,-25 24 13,0 1-7,0 0-6</inkml:trace>
    </iact:actionData>
  </iact:action>
  <iact:action type="add" startTime="42796">
    <iact:property name="dataType"/>
    <iact:actionData xml:id="d18">
      <inkml:trace xmlns:inkml="http://www.w3.org/2003/InkML" xml:id="stk18" contextRef="#ctx0" brushRef="#br0">12973 7268 0,'0'25'69,"0"49"-68,25-49 13,-25 24-13,24 1 14,1 24-9,0 1-5,-25-26 14,25 26-14,0-1 14,24 1-14,-24 49 13,0-25-13,25 0 14,-1 0-14,1 25 13,-1-74-13,-24 0 14,-25-1-8,25-24-6</inkml:trace>
    </iact:actionData>
  </iact:action>
  <iact:action type="add" startTime="43852">
    <iact:property name="dataType"/>
    <iact:actionData xml:id="d19">
      <inkml:trace xmlns:inkml="http://www.w3.org/2003/InkML" xml:id="stk19" contextRef="#ctx0" brushRef="#br0">16247 7020 0,'25'0'84,"-25"25"-83,74 49 14,-49 0-14,50 1 13,-1 49-13,-24 0 14,49-50-14,0 75 14,-25-50-9,1-24-5,-1 24 14,25 0-14,-74-74 13,0 25-13,-25-1 14,25-24 1,0 0-15</inkml:trace>
    </iact:actionData>
  </iact:action>
  <iact:action type="add" startTime="44984">
    <iact:property name="dataType"/>
    <iact:actionData xml:id="d20">
      <inkml:trace xmlns:inkml="http://www.w3.org/2003/InkML" xml:id="stk20" contextRef="#ctx0" brushRef="#br0">20216 6846 0,'25'25'37,"-1"25"-21,1-26-15,-25 26 14,25-25-14,25 74 13,-26-25-13,26 1 14,0 49-14,-1 25 13,26-25-13,-51 0 14,26 24-9,0-48-5,24 24 14,-24-25-14,-25 0 14,-1-24-14,1-51 13,-25 1-13,0 0 14,0-50 70</inkml:trace>
    </iact:actionData>
  </iact:action>
  <iact:action type="add" startTime="51113">
    <iact:property name="dataType"/>
    <iact:actionData xml:id="d21">
      <inkml:trace xmlns:inkml="http://www.w3.org/2003/InkML" xml:id="stk21" contextRef="#ctx0" brushRef="#br0">23713 5978 0,'25'0'115</inkml:trace>
    </iact:actionData>
  </iact:action>
  <iact:action type="add" startTime="51753">
    <iact:property name="dataType"/>
    <iact:actionData xml:id="d22">
      <inkml:trace xmlns:inkml="http://www.w3.org/2003/InkML" xml:id="stk22" contextRef="#ctx0" brushRef="#br0">26491 5953 0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9T16:31:56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6238">
    <iact:property name="dataType"/>
    <iact:actionData xml:id="d0">
      <inkml:trace xmlns:inkml="http://www.w3.org/2003/InkML" xml:id="stk0" contextRef="#ctx0" brushRef="#br0">7045 5110 0,'24'0'46,"1"-25"-8,0 25-23,0 0 1,0 0-1,-1 0 1,1 0 6,0 0-6,0 0-15,0 0 13,-1 0 2,1 0-15,0 0 13,0 0-13,0 25 14,-1-25 1,1 0-10,0 0 10,0 0 100,-25-25-101,25 25 19</inkml:trace>
    </iact:actionData>
  </iact:action>
  <iact:action type="add" startTime="37678">
    <iact:property name="dataType"/>
    <iact:actionData xml:id="d1">
      <inkml:trace xmlns:inkml="http://www.w3.org/2003/InkML" xml:id="stk1" contextRef="#ctx0" brushRef="#br0">7739 5135 0,'25'0'161,"0"-25"-154,-1 25 8,1 0-14,0 0 14,0 0 3,0 0-2,-1 0 0,1 0 231,0 0-246,0 25 20,-25-1-20,25-24 14,0 0 0,-1 0 101,1 0-47,0 0-23,0 0-15,-25-24-8,25 24 39</inkml:trace>
    </iact:actionData>
  </iact:action>
  <iact:action type="add" startTime="40552">
    <iact:property name="dataType"/>
    <iact:actionData xml:id="d2">
      <inkml:trace xmlns:inkml="http://www.w3.org/2003/InkML" xml:id="stk2" contextRef="#ctx0" brushRef="#br0">9004 5060 0,'0'-25'151,"25"25"-147,0 0 11,0 0 7,-1 0 5,1 0-14,0 0-7,0 0 14,24 0-13,-24 0 7,0 25-7,0-25 2,0 0-1,-1 25 0,1-25 1,0 0 5</inkml:trace>
    </iact:actionData>
  </iact:action>
  <iact:action type="add" startTime="41786">
    <iact:property name="dataType"/>
    <iact:actionData xml:id="d3">
      <inkml:trace xmlns:inkml="http://www.w3.org/2003/InkML" xml:id="stk3" contextRef="#ctx0" brushRef="#br0">9699 5085 0,'24'0'122,"26"0"-121,0 0 14,-1 0-14,26 0 13,-51 0-13,26 0 14,-25 0-14,0 0 0,0 0 12,-1 0 3,1 0 69,0 0-69,0 25 1,0-25-13</inkml:trace>
    </iact:actionData>
  </iact:action>
  <iact:action type="add" startTime="55957">
    <iact:property name="dataType"/>
    <iact:actionData xml:id="d4">
      <inkml:trace xmlns:inkml="http://www.w3.org/2003/InkML" xml:id="stk4" contextRef="#ctx0" brushRef="#br0">10666 4490 0,'0'-25'131,"0"0"-100,25 0-15,-25 0-10,25 25-5,-25-24 14,24-1 0,-24 0 16,25 0-30,-25 0 14,25 25 1,-25-24-10,0-1 9,25 25 32,-25-25-31,25 0 6,-25 0 94,24 25-115,-24 25 145,25-25-130,-25 25-15,0 0 20,0 0-6,0-1 1,0 1-15,0 0 14,0 0 0,0 0-14,0-1 14,0 1-14,0 0 20,0 0-20,0 0 14,0-1-14,0 1 29,0 0-29,0 0 14,0 0-14,0-1 13,0 1-13,0 0 20,-25 0-20,25 0 14,-24-25-14,24 24 13,0 1-13,0 0 14,-25-25-14,25 25 14,0 0-14,0 0 13,0-1 8,-25-24-6,25 25 15,0 0-15,-25-25 0,25 25-1,-25-25-8,25 25 8</inkml:trace>
    </iact:actionData>
  </iact:action>
  <iact:action type="add" startTime="58137">
    <iact:property name="dataType"/>
    <iact:actionData xml:id="d5">
      <inkml:trace xmlns:inkml="http://www.w3.org/2003/InkML" xml:id="stk5" contextRef="#ctx0" brushRef="#br0">11187 4118 0,'25'0'100,"0"0"-99,24 0 0,-24 0 19,0 0-19,24 0 13,-24 0-13,0 0 0,0 24 13,0-24 2,-1 0-15,1 0 29,0 0-29,0 25 24,0-25-10,-1 0 1,-24 25-15,25-25 14,-25 25 249,-25-25-255,25 25-4,-24-25 6,24 24-3,-25 1-5,0 0 13,25 0-7,0 0-1,-25-25 0,25 24 0,-25 1 7,25 0 1,0 0-10,-24-25 2,-1 25 1,25-1 6,0 1 3,0 0-14,-25-25-3,25 25 12,0 0 3,-25-1 15,25 1-15,0 0 15,-25-25-24,25 25 8,-24-25 1,24 49-15,-25-49 29,25 25-14,0 0 2,-25-25-14,25 25 27,-25-25-16,25 25 17,0 0 141,0-1 58,-25-24-162,25 25-53,0 0 27,-24-25-18,24 25-7,0-50 106,-25 0-122</inkml:trace>
    </iact:actionData>
  </iact:action>
  <iact:action type="add" startTime="60304">
    <iact:property name="dataType"/>
    <iact:actionData xml:id="d6">
      <inkml:trace xmlns:inkml="http://www.w3.org/2003/InkML" xml:id="stk6" contextRef="#ctx0" brushRef="#br0">11212 4490 0,'49'0'146,"-24"0"-115,0 0-24,0 0 9,0 0-1,-1 0 1,1 0 0,0 24-15,0-24 13,0 0-13,-1 0 14,26 0-9,-25 0-5,24 0 14,-24 0 1,0 0-1,0 0 17,0 25 34,-1-25-46</inkml:trace>
    </iact:actionData>
  </iact:action>
  <iact:action type="add" startTime="63702">
    <iact:property name="dataType"/>
    <iact:actionData xml:id="d7">
      <inkml:trace xmlns:inkml="http://www.w3.org/2003/InkML" xml:id="stk7" contextRef="#ctx0" brushRef="#br0">7293 4192 0</inkml:trace>
    </iact:actionData>
  </iact:action>
  <iact:action type="add" startTime="64715">
    <iact:property name="dataType"/>
    <iact:actionData xml:id="d8">
      <inkml:trace xmlns:inkml="http://www.w3.org/2003/InkML" xml:id="stk8" contextRef="#ctx0" brushRef="#br0">9203 4217 0</inkml:trace>
    </iact:actionData>
  </iact:action>
  <iact:action type="add" startTime="69403">
    <iact:property name="dataType"/>
    <iact:actionData xml:id="d9">
      <inkml:trace xmlns:inkml="http://www.w3.org/2003/InkML" xml:id="stk9" contextRef="#ctx0" brushRef="#br0">7020 6524 0,'25'0'53,"-25"-25"-38,24 25 1,1 0-15,25 0 14,-25 0 6,-1 0-20,1 0 14,0 0-14,0 0 14,0 0 0,-1 0 1,1 0 0,0 0-15,25 0 13,-26 0-7,1 0 16,0 0-13,0 0 33,0 0-19,24 0-8,-24 0 0,0 25-1,0-25-14,-1 0 14,-24 24-14,25-24 13,0 0-13,0 0 14,24 0-9,-24 0 10,0 0 0,0 0-1,0 0 1,-1 0 0,26 0 6,-25 0 9,25 0-16,-26 0 1,1 0 0,0 0-15</inkml:trace>
    </iact:actionData>
  </iact:action>
  <iact:action type="add" startTime="71044">
    <iact:property name="dataType"/>
    <iact:actionData xml:id="d10">
      <inkml:trace xmlns:inkml="http://www.w3.org/2003/InkML" xml:id="stk10" contextRef="#ctx0" brushRef="#br0">8806 6548 0,'24'0'116,"26"0"-115,-25 0 13,24 0-13,-24 0 0,50 0 13,-26 0 1,1 0-14,-25 0 0,0 0 13,24 0 2,-24 0-10,0 0 10,0 0 0,-1 0-1,1 0 1,0 25 0,0-25-15,0 0 20,24 0-6,-24 0-14,0 0 0,0 0 13,49 0 2,-49 0-15,0 0 13,-1 0-13,26 0 14,-25 0 0,0 0-8,-1 0 9,1 0 46,0 0-46,0 0-10,0 0 10</inkml:trace>
    </iact:actionData>
  </iact:action>
  <iact:action type="add" startTime="73293">
    <iact:property name="dataType"/>
    <iact:actionData xml:id="d11">
      <inkml:trace xmlns:inkml="http://www.w3.org/2003/InkML" xml:id="stk11" contextRef="#ctx0" brushRef="#br0">7491 5531 0,'0'-24'115,"-25"24"-83,25-25-17,-25 25-14,1 0 5,-1 0 25,0 0-15,0 0-1,0 0-14,1 0 14,-1 0 5,0 0 1,0 0-5,25 25-15,-25-1 13,1-24 2,-1 25 0,0-25 6,25 25-7,-25-25-14,0 0 14,25 25 0,-24-25-14,24 25 14,-25-25 1,0 0 6,0 24-7,0-24 1,25 25-1,0 0 17,0 0-17,0 0-8,0-1 9,0 1-15,0 0 13,0 0-13,0 0 29,0 0-29,0-1 14,25 1 1,-25 0-10,0 0-5,25 24 14,-25-24 0,0 0 1,25 0-15,0 0 14,-25-1 0,0 1-14,24 0 14,-24 0 7,0 0 9,0-1-15,25-24 0,0 25-15,-25 0 20,25 0-6,-25 0 1,25-25 0,-25 24 15,24-24-30,1 0 14,-25 25-9,25-25 25,0 50-15,0-50-15,-1 0 14,1 25 0,0-25 7,0 0-6,0 0 0,-1 0-1,1 0-14,0-25 29,0 25-14,-25-25-9,25 0-6,-1 0 29,1 1-15,-25-1 1,25 0 0,-25 0 6,25 0-7,-25 1 1,0-1-15,0 0 13,0 0 2,0 0 9,0 1-17,0-1 3,0 0 4,0 0-7,0 0-2,-25-24 8,25 24 3,-25 0 8,25 0-18,0 1 8,0-1 10,0 0-12,0 0-5,0 0 19,0 0-6,25 25-15,-25-24 4,0-1-5,0 0 22,0 0-22,0 0 6,0 1-1,0-1 9,0 0 12,0 0 0,-25 25 54</inkml:trace>
    </iact:actionData>
  </iact:action>
  <iact:action type="add" startTime="75920">
    <iact:property name="dataType"/>
    <iact:actionData xml:id="d12">
      <inkml:trace xmlns:inkml="http://www.w3.org/2003/InkML" xml:id="stk12" contextRef="#ctx0" brushRef="#br0">9401 5804 0,'0'0'1,"0"-25"36,0 1-29,0-1 13,0 0-12,0 0 6,0 0-14,0 1 14,0-1 0,0 0-14,0 0 14,0 0 16,-25 25-30,25-24 14,-25-1 1,25 0-15,-24 25 13,24-25 17,-25 25-24,0 0 9,25-25-15,-50 25 13,26 0-13,24-24 14,-50 24-14,0 0 13,1 0-13,24 0 14,0 0-14,-25 0 14,1 0-9,24 0-5,-25 0 14,26 0-14,-26 0 14,25 0 0,0 0-14,25 24 14,-24-24-14,-1 0 14,25 25-14,-25 0 13,0-25-7,25 25-6,-25 0 13,25-1 2,0 1 0,0 0-15,-24-25 13,24 25 2,0 0-15,0-1 17,0 1-15,0 25 12,0-25 1,0-1-1,0 26 1,0-25 0,0 0-15,0 0 20,0-1-5,0 1-15,0 0 13,0 0 2,24 0-15,1-1 18,-25 1-9,0 0 6,0 0-7,0 0 9,25-1-17,-25 1 14,25 0 1,-25 0-1,0 0-14,25-1 14,-25 1 2,24 0-16,-24 0 14,25-25-14,-25 25 13,25-25-13,-25 49 14,25-49 1,-25 25-15,25-25 13,-1 25 2,1-25-10,-25 25-5,50-25 14,-25 0 1,-25 24-15,24-24 13,1 0-13,0 0 14,25 0 1,-25 0 1,-1 0-12,1 0 10,0-24 1,0-1-1,0 25-14,-1 0 14,1 0 1,0-25-1,-25 0 7,25 25 10,-25-25-31,0 1 13,25 24 2,-25-25 0,0 0 6,24-25-21,-24 26 29,25-1-29,-25 0 14,0 0-14,0 0 13,0 1 2,0-1-10,0 0 10,0 0 0,0 0-1,0 1 1,-25-1 15,25 0-24,0 0 8,0 0 1,0 1 0,0-1-1,25 25 1,-25-25-1,0 0 23,25 25-22,-25-25-1,0 0 54,25 25-68,-25-24 14,25 24 16,-25-25-30,24 25 20</inkml:trace>
    </iact:actionData>
  </iact:action>
  <iact:action type="add" startTime="84170">
    <iact:property name="dataType"/>
    <iact:actionData xml:id="d13">
      <inkml:trace xmlns:inkml="http://www.w3.org/2003/InkML" xml:id="stk13" contextRef="#ctx0" brushRef="#br0">10716 5854 0,'0'-25'184,"0"0"-169,0 0 1,0 1 6,0-1 25,0 0 37,24 25-68,1 0 37,0 0-52,0-25 14,24 25 0,-49-25-14,25 25 25,0 0-1,0 0 35,24 0-24,-24 0-15,0 0-5,0 0 84,-25 25-53,25 0-46,-25 0 29,0 0-8,0-1 9,0 1-15,0 0 15,-25 0-25,25 0 10,-25-25 0,25 25-1,-25-25-14,0 0 14,1 24-14,24 1 13,-25-25-13,25 25 14,-25-25-8,25 25 8,-25-25-14,0 0 14,25 25-14,0-1 13,-24-24 2,24 25 0,-25-25-1,25 25-8,-25-25 9,0 0-15,25 25 13,-25 0 2,25-1 15,-24 1 7,24 0-7,-25 0-30,0-25 14,25 25 23,-25-25-23,25 24 1,-25 1 31,25 0-25,-24 0 9,-1-25-9,25 25 3,25-25 229,-1 0-238,1 0 0,0 0-1,0 0 7,0 0 10,-1 0-17,1 0-14,0 0 30,0 0-16,24 0-8,-24 0 8,0 0 1,0 0 0,0 0 15,-1 0-9,1 0-6,0 0-15,0 0 13,0 0 59,-1 0-57</inkml:trace>
    </iact:actionData>
  </iact:action>
  <iact:action type="add" startTime="87124">
    <iact:property name="dataType"/>
    <iact:actionData xml:id="d14">
      <inkml:trace xmlns:inkml="http://www.w3.org/2003/InkML" xml:id="stk14" contextRef="#ctx0" brushRef="#br0">11782 5755 0,'0'-25'46,"-25"25"-45,1 0 30,24-25-16,-25 25 7,25-25-6,-25 25-15,0 0 14,0-25 0,1 1 1,-1 24 6,0-25-21,0 25 13,0 0 2,1 0 0,-1 0-15,0-25 13,0 25 55,0 0-53,1 0-1,-1 0 23,0 25-22,0-25 15,0 25-16,25-1-14,0 1 35,0 0-16,0 0 17,0 0-31,0-1 21,0 1-16,0 0 13,0 0-9,0 0 5,25-25 7,-25 25-16,0-1 10,25-24-11,-25 25-4,25-25 10,0 25 8,-1-25-16,1 0 7,0 0-8,0 25 9,0-25-15,-1 0 13,26 0 2,-25 0 15,-25 25 54,25-25-70,-25 24-14,24 1 21,1 0 9,-25 0-16,0 0-14,25-1 30,-25 1-16,0 0-8,25 0 9,-25 0-1,0-1-14,0 1 29,25-25 8,-25 25-22,0 0 31,-25-25-32,25 25-14,-25-25 21,25 24-21,-25-24 13,0 0 2,25 25-15,-24-25 13,-1 0 2,0 0-15,0 0 14,0 0 7,1 0 9,-1 0-15,0 0-1,0 0 39,0-25-20,1 1-20,24-1-6,0 0 8,-25 25-2,25-25 13,0 0-4,0 1-10,0-1 19,0 0-18,0 0 30,0 0-38,0 1 56,0-1-43,0 0 40,0 0-44,25 25 1,-1-25 0,1 25-1,0 0 1,0 0-15,-25-24 13,25 24-7,-1 0 71,-24-25-56,50 25-6,-50-25-15,25 25 14,0 0 16,-25-25 10,24 25 6,1 0-31,0-25-1,-25 1 1,25 24-9,0-25 24,-1 25 0,-24-25 0,25 25-9,-25-25-6,25 25 31,-25-25-31,25 25-10,-25-25 12,0 1 37,25 24-40,-25-25 22,0 0 90,-25 25-101,0 0-12,0 0 5,25-25-12,-25 25 1,1 0 5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01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639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83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2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69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31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735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968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05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37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5B74-274B-42B9-9DE1-D043E0800C75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E309-DE8F-46E8-9CED-76A4D1691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91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microsoft.com/office/2011/relationships/inkAction" Target="../ink/inkAction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1/relationships/inkAction" Target="../ink/inkAction2.xml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microsoft.com/office/2011/relationships/inkAction" Target="../ink/inkAction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Bitmoji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10581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9"/>
    </mc:Choice>
    <mc:Fallback>
      <p:transition spd="slow" advTm="7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37" y="1030288"/>
            <a:ext cx="9309463" cy="42565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8" name="Rokopis 7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750320" y="1089360"/>
              <a:ext cx="8555040" cy="4125960"/>
            </p14:xfrm>
          </p:contentPart>
        </mc:Choice>
        <mc:Fallback>
          <p:pic>
            <p:nvPicPr>
              <p:cNvPr id="8" name="Rokopis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0960" y="1080000"/>
                <a:ext cx="8573760" cy="41446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05"/>
    </mc:Choice>
    <mc:Fallback>
      <p:transition spd="slow" advTm="100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r="-158"/>
          <a:stretch/>
        </p:blipFill>
        <p:spPr>
          <a:xfrm>
            <a:off x="1673450" y="3683727"/>
            <a:ext cx="8254321" cy="218469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524" y="707572"/>
            <a:ext cx="1317851" cy="20274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375" y="707572"/>
            <a:ext cx="1317851" cy="20274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226" y="707572"/>
            <a:ext cx="1317851" cy="20274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077" y="707572"/>
            <a:ext cx="1317851" cy="202746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928" y="598715"/>
            <a:ext cx="1317851" cy="20274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5" y="568388"/>
            <a:ext cx="747985" cy="16928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7503" y="615741"/>
            <a:ext cx="747985" cy="1692808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2921766" y="2978331"/>
            <a:ext cx="552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373749" y="2978331"/>
            <a:ext cx="552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5550439" y="2978331"/>
            <a:ext cx="552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4443096" y="2978331"/>
            <a:ext cx="991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3920199" y="2978331"/>
            <a:ext cx="552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6219683" y="2978331"/>
            <a:ext cx="9612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Raven povezovalnik 16"/>
          <p:cNvCxnSpPr/>
          <p:nvPr/>
        </p:nvCxnSpPr>
        <p:spPr>
          <a:xfrm>
            <a:off x="6400800" y="707572"/>
            <a:ext cx="1371600" cy="16009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3623729" y="764064"/>
            <a:ext cx="1371600" cy="16009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5047964" y="776037"/>
            <a:ext cx="1371600" cy="16009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8">
            <p14:nvContentPartPr>
              <p14:cNvPr id="25" name="Rokopis 24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37840" y="580320"/>
              <a:ext cx="8099280" cy="2527560"/>
            </p14:xfrm>
          </p:contentPart>
        </mc:Choice>
        <mc:Fallback>
          <p:pic>
            <p:nvPicPr>
              <p:cNvPr id="25" name="Rokopis 2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8480" y="570960"/>
                <a:ext cx="8118000" cy="254628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Zvok 2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61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11"/>
    </mc:Choice>
    <mc:Fallback>
      <p:transition spd="slow" advTm="101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708" y="731520"/>
            <a:ext cx="7811751" cy="51859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6" name="Rokopis 5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500200" y="1482480"/>
              <a:ext cx="1768680" cy="884160"/>
            </p14:xfrm>
          </p:contentPart>
        </mc:Choice>
        <mc:Fallback>
          <p:pic>
            <p:nvPicPr>
              <p:cNvPr id="6" name="Rokopis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0840" y="1473120"/>
                <a:ext cx="1787400" cy="902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52"/>
    </mc:Choice>
    <mc:Fallback>
      <p:transition spd="slow" advTm="94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18" y="116540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8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7"/>
    </mc:Choice>
    <mc:Fallback>
      <p:transition spd="slow" advTm="3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|5.2|16.7|6|6|9.3|3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</Words>
  <Application>Microsoft Office PowerPoint</Application>
  <PresentationFormat>Širokozaslonsko</PresentationFormat>
  <Paragraphs>6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6</cp:revision>
  <dcterms:created xsi:type="dcterms:W3CDTF">2020-04-19T11:20:49Z</dcterms:created>
  <dcterms:modified xsi:type="dcterms:W3CDTF">2020-04-19T16:34:03Z</dcterms:modified>
</cp:coreProperties>
</file>