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715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248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9856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798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493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445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306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615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039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595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198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E72A-74E4-41DD-A968-B25552D19B10}" type="datetimeFigureOut">
              <a:rPr lang="sl-SI" smtClean="0"/>
              <a:t>6. 05. 2020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DEC8C-F840-4D7A-BB41-E88A639E7DE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306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010535"/>
              </p:ext>
            </p:extLst>
          </p:nvPr>
        </p:nvGraphicFramePr>
        <p:xfrm>
          <a:off x="692331" y="1384663"/>
          <a:ext cx="10450286" cy="475623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89596">
                  <a:extLst>
                    <a:ext uri="{9D8B030D-6E8A-4147-A177-3AD203B41FA5}">
                      <a16:colId xmlns:a16="http://schemas.microsoft.com/office/drawing/2014/main" val="2351481193"/>
                    </a:ext>
                  </a:extLst>
                </a:gridCol>
                <a:gridCol w="2089596">
                  <a:extLst>
                    <a:ext uri="{9D8B030D-6E8A-4147-A177-3AD203B41FA5}">
                      <a16:colId xmlns:a16="http://schemas.microsoft.com/office/drawing/2014/main" val="2610888276"/>
                    </a:ext>
                  </a:extLst>
                </a:gridCol>
                <a:gridCol w="2089596">
                  <a:extLst>
                    <a:ext uri="{9D8B030D-6E8A-4147-A177-3AD203B41FA5}">
                      <a16:colId xmlns:a16="http://schemas.microsoft.com/office/drawing/2014/main" val="768633191"/>
                    </a:ext>
                  </a:extLst>
                </a:gridCol>
                <a:gridCol w="2090749">
                  <a:extLst>
                    <a:ext uri="{9D8B030D-6E8A-4147-A177-3AD203B41FA5}">
                      <a16:colId xmlns:a16="http://schemas.microsoft.com/office/drawing/2014/main" val="2395070625"/>
                    </a:ext>
                  </a:extLst>
                </a:gridCol>
                <a:gridCol w="2090749">
                  <a:extLst>
                    <a:ext uri="{9D8B030D-6E8A-4147-A177-3AD203B41FA5}">
                      <a16:colId xmlns:a16="http://schemas.microsoft.com/office/drawing/2014/main" val="586629895"/>
                    </a:ext>
                  </a:extLst>
                </a:gridCol>
              </a:tblGrid>
              <a:tr h="1571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DOLŽINA</a:t>
                      </a:r>
                      <a:endParaRPr lang="sl-SI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ČAS</a:t>
                      </a:r>
                      <a:endParaRPr lang="sl-SI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MASA</a:t>
                      </a:r>
                      <a:endParaRPr lang="sl-SI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PROSTORNINA</a:t>
                      </a:r>
                      <a:endParaRPr lang="sl-SI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DENAR</a:t>
                      </a:r>
                      <a:endParaRPr lang="sl-SI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073116"/>
                  </a:ext>
                </a:extLst>
              </a:tr>
              <a:tr h="3185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meter (m)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decimeter (dm)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centimeter (cm)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leto 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mesec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teden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ura (h)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minuta (min)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kilogram (kg)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dekagram (dag)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liter (l)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deciliter (dl)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evro </a:t>
                      </a: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(€)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sl-SI" sz="24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 </a:t>
                      </a:r>
                      <a:r>
                        <a:rPr lang="sl-SI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(c)</a:t>
                      </a:r>
                      <a:endParaRPr lang="sl-SI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921422"/>
                  </a:ext>
                </a:extLst>
              </a:tr>
            </a:tbl>
          </a:graphicData>
        </a:graphic>
      </p:graphicFrame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80" y="1801722"/>
            <a:ext cx="1335132" cy="106981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463" y="1801722"/>
            <a:ext cx="1069817" cy="1069817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1798" y="1908496"/>
            <a:ext cx="1517196" cy="963043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5"/>
          <a:srcRect l="25556" t="14988" r="15522" b="10752"/>
          <a:stretch/>
        </p:blipFill>
        <p:spPr>
          <a:xfrm>
            <a:off x="7434512" y="1801723"/>
            <a:ext cx="1069408" cy="107931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6"/>
          <a:srcRect l="-1219" t="22267" r="1219" b="25314"/>
          <a:stretch/>
        </p:blipFill>
        <p:spPr>
          <a:xfrm>
            <a:off x="9098296" y="1828314"/>
            <a:ext cx="1990165" cy="10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078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Širokozaslonsko</PresentationFormat>
  <Paragraphs>20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Officeova tema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Uporabnik</cp:lastModifiedBy>
  <cp:revision>2</cp:revision>
  <dcterms:created xsi:type="dcterms:W3CDTF">2020-05-06T15:39:35Z</dcterms:created>
  <dcterms:modified xsi:type="dcterms:W3CDTF">2020-05-06T15:45:11Z</dcterms:modified>
</cp:coreProperties>
</file>