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43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50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6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52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8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61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18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26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26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3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99A0-7E41-4337-ACEF-8BD18079373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C157-3292-4929-BF18-8CF1949700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59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63" y="1411111"/>
            <a:ext cx="10897541" cy="4086578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5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64"/>
    </mc:Choice>
    <mc:Fallback>
      <p:transition spd="slow" advTm="76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728" x="615950" y="4973638"/>
          <p14:tracePt t="17028" x="615950" y="4983163"/>
          <p14:tracePt t="17036" x="615950" y="4991100"/>
          <p14:tracePt t="17223" x="669925" y="4983163"/>
          <p14:tracePt t="17232" x="687388" y="4973638"/>
          <p14:tracePt t="17246" x="714375" y="4973638"/>
          <p14:tracePt t="17263" x="758825" y="4973638"/>
          <p14:tracePt t="17280" x="785813" y="4973638"/>
          <p14:tracePt t="17297" x="803275" y="4973638"/>
          <p14:tracePt t="17313" x="812800" y="4973638"/>
          <p14:tracePt t="17330" x="847725" y="4973638"/>
          <p14:tracePt t="17346" x="866775" y="4973638"/>
          <p14:tracePt t="17387" x="874713" y="4973638"/>
          <p14:tracePt t="17403" x="884238" y="4973638"/>
          <p14:tracePt t="17432" x="893763" y="4973638"/>
          <p14:tracePt t="17449" x="901700" y="4973638"/>
          <p14:tracePt t="17503" x="911225" y="4973638"/>
          <p14:tracePt t="17519" x="911225" y="4965700"/>
          <p14:tracePt t="17527" x="928688" y="4965700"/>
          <p14:tracePt t="17534" x="938213" y="4965700"/>
          <p14:tracePt t="17546" x="965200" y="4946650"/>
          <p14:tracePt t="17562" x="1009650" y="4929188"/>
          <p14:tracePt t="17579" x="1116013" y="4902200"/>
          <p14:tracePt t="17596" x="1223963" y="4867275"/>
          <p14:tracePt t="17612" x="1312863" y="4830763"/>
          <p14:tracePt t="17630" x="1393825" y="4786313"/>
          <p14:tracePt t="17647" x="1465263" y="4732338"/>
          <p14:tracePt t="17663" x="1500188" y="4679950"/>
          <p14:tracePt t="17680" x="1544638" y="4633913"/>
          <p14:tracePt t="17697" x="1589088" y="4598988"/>
          <p14:tracePt t="17713" x="1616075" y="4572000"/>
          <p14:tracePt t="17730" x="1660525" y="4554538"/>
          <p14:tracePt t="17746" x="1679575" y="4537075"/>
          <p14:tracePt t="17763" x="1687513" y="4537075"/>
          <p14:tracePt t="17830" x="1697038" y="4537075"/>
          <p14:tracePt t="17838" x="1704975" y="4537075"/>
          <p14:tracePt t="17846" x="1731963" y="4537075"/>
          <p14:tracePt t="17863" x="1768475" y="4527550"/>
          <p14:tracePt t="17896" x="1724025" y="4518025"/>
          <p14:tracePt t="18371" x="1714500" y="4518025"/>
          <p14:tracePt t="18449" x="1704975" y="4510088"/>
          <p14:tracePt t="18457" x="1697038" y="4510088"/>
          <p14:tracePt t="18482" x="1687513" y="4500563"/>
          <p14:tracePt t="18489" x="1679575" y="4500563"/>
          <p14:tracePt t="18504" x="1660525" y="4500563"/>
          <p14:tracePt t="18518" x="1643063" y="4500563"/>
          <p14:tracePt t="18529" x="1643063" y="4510088"/>
          <p14:tracePt t="18546" x="1625600" y="4518025"/>
          <p14:tracePt t="18563" x="1625600" y="4527550"/>
          <p14:tracePt t="18580" x="1608138" y="4545013"/>
          <p14:tracePt t="18596" x="1598613" y="4554538"/>
          <p14:tracePt t="18613" x="1598613" y="4562475"/>
          <p14:tracePt t="18630" x="1598613" y="4572000"/>
          <p14:tracePt t="18646" x="1589088" y="4589463"/>
          <p14:tracePt t="18663" x="1589088" y="4598988"/>
          <p14:tracePt t="18680" x="1581150" y="4608513"/>
          <p14:tracePt t="18696" x="1581150" y="4616450"/>
          <p14:tracePt t="18713" x="1581150" y="4633913"/>
          <p14:tracePt t="18730" x="1589088" y="4652963"/>
          <p14:tracePt t="18746" x="1608138" y="4660900"/>
          <p14:tracePt t="18763" x="1625600" y="4679950"/>
          <p14:tracePt t="18780" x="1643063" y="4687888"/>
          <p14:tracePt t="18797" x="1660525" y="4697413"/>
          <p14:tracePt t="18813" x="1679575" y="4714875"/>
          <p14:tracePt t="18830" x="1687513" y="4724400"/>
          <p14:tracePt t="18846" x="1704975" y="4724400"/>
          <p14:tracePt t="18863" x="1724025" y="4741863"/>
          <p14:tracePt t="18880" x="1741488" y="4741863"/>
          <p14:tracePt t="18896" x="1751013" y="4751388"/>
          <p14:tracePt t="18900" x="1751013" y="4759325"/>
          <p14:tracePt t="18913" x="1758950" y="4768850"/>
          <p14:tracePt t="18930" x="1776413" y="4776788"/>
          <p14:tracePt t="18946" x="1785938" y="4776788"/>
          <p14:tracePt t="18963" x="1812925" y="4795838"/>
          <p14:tracePt t="18980" x="1822450" y="4795838"/>
          <p14:tracePt t="18996" x="1830388" y="4795838"/>
          <p14:tracePt t="19013" x="1847850" y="4795838"/>
          <p14:tracePt t="19030" x="1857375" y="4795838"/>
          <p14:tracePt t="19046" x="1874838" y="4795838"/>
          <p14:tracePt t="19063" x="1884363" y="4786313"/>
          <p14:tracePt t="19080" x="1884363" y="4776788"/>
          <p14:tracePt t="19096" x="1893888" y="4768850"/>
          <p14:tracePt t="19113" x="1901825" y="4732338"/>
          <p14:tracePt t="19130" x="1901825" y="4714875"/>
          <p14:tracePt t="19147" x="1901825" y="4705350"/>
          <p14:tracePt t="19164" x="1901825" y="4697413"/>
          <p14:tracePt t="19180" x="1901825" y="4679950"/>
          <p14:tracePt t="19223" x="1901825" y="4670425"/>
          <p14:tracePt t="19232" x="1893888" y="4670425"/>
          <p14:tracePt t="19247" x="1884363" y="4670425"/>
          <p14:tracePt t="19264" x="1874838" y="4670425"/>
          <p14:tracePt t="19281" x="1839913" y="4670425"/>
          <p14:tracePt t="19298" x="1812925" y="4670425"/>
          <p14:tracePt t="19314" x="1785938" y="4679950"/>
          <p14:tracePt t="19443" x="1785938" y="4687888"/>
          <p14:tracePt t="19450" x="1785938" y="4705350"/>
          <p14:tracePt t="19463" x="1803400" y="4724400"/>
          <p14:tracePt t="19480" x="1803400" y="4741863"/>
          <p14:tracePt t="19497" x="1822450" y="4768850"/>
          <p14:tracePt t="19513" x="1822450" y="4795838"/>
          <p14:tracePt t="19530" x="1839913" y="4830763"/>
          <p14:tracePt t="19547" x="1857375" y="4857750"/>
          <p14:tracePt t="19563" x="1911350" y="4902200"/>
          <p14:tracePt t="19580" x="1965325" y="4938713"/>
          <p14:tracePt t="19597" x="2017713" y="4965700"/>
          <p14:tracePt t="19613" x="2062163" y="4983163"/>
          <p14:tracePt t="19630" x="2108200" y="4991100"/>
          <p14:tracePt t="19647" x="2133600" y="5000625"/>
          <p14:tracePt t="19664" x="2170113" y="5018088"/>
          <p14:tracePt t="19680" x="2224088" y="5027613"/>
          <p14:tracePt t="19697" x="2330450" y="5054600"/>
          <p14:tracePt t="19713" x="2393950" y="5062538"/>
          <p14:tracePt t="19730" x="2473325" y="5072063"/>
          <p14:tracePt t="19747" x="2509838" y="5072063"/>
          <p14:tracePt t="19763" x="2536825" y="5072063"/>
          <p14:tracePt t="19780" x="2562225" y="5072063"/>
          <p14:tracePt t="19797" x="2598738" y="5072063"/>
          <p14:tracePt t="19813" x="2616200" y="5062538"/>
          <p14:tracePt t="19830" x="2625725" y="5045075"/>
          <p14:tracePt t="19847" x="2643188" y="5037138"/>
          <p14:tracePt t="19863" x="2652713" y="5018088"/>
          <p14:tracePt t="19880" x="2660650" y="5010150"/>
          <p14:tracePt t="19897" x="2687638" y="4983163"/>
          <p14:tracePt t="19914" x="2714625" y="4946650"/>
          <p14:tracePt t="19917" x="2724150" y="4938713"/>
          <p14:tracePt t="19930" x="2732088" y="4929188"/>
          <p14:tracePt t="19947" x="2759075" y="4902200"/>
          <p14:tracePt t="19964" x="2768600" y="4884738"/>
          <p14:tracePt t="19980" x="2768600" y="4857750"/>
          <p14:tracePt t="19997" x="2768600" y="4840288"/>
          <p14:tracePt t="20014" x="2768600" y="4803775"/>
          <p14:tracePt t="20030" x="2768600" y="4795838"/>
          <p14:tracePt t="20047" x="2768600" y="4768850"/>
          <p14:tracePt t="20063" x="2751138" y="4741863"/>
          <p14:tracePt t="20080" x="2751138" y="4724400"/>
          <p14:tracePt t="20097" x="2751138" y="4714875"/>
          <p14:tracePt t="20114" x="2741613" y="4687888"/>
          <p14:tracePt t="20130" x="2732088" y="4670425"/>
          <p14:tracePt t="20147" x="2732088" y="4652963"/>
          <p14:tracePt t="20164" x="2714625" y="4625975"/>
          <p14:tracePt t="20180" x="2697163" y="4589463"/>
          <p14:tracePt t="20197" x="2670175" y="4554538"/>
          <p14:tracePt t="20214" x="2643188" y="4527550"/>
          <p14:tracePt t="20230" x="2616200" y="4500563"/>
          <p14:tracePt t="20247" x="2589213" y="4483100"/>
          <p14:tracePt t="20264" x="2562225" y="4473575"/>
          <p14:tracePt t="20280" x="2544763" y="4473575"/>
          <p14:tracePt t="20297" x="2517775" y="4473575"/>
          <p14:tracePt t="20314" x="2473325" y="4473575"/>
          <p14:tracePt t="20330" x="2455863" y="4483100"/>
          <p14:tracePt t="20347" x="2411413" y="4500563"/>
          <p14:tracePt t="20364" x="2384425" y="4518025"/>
          <p14:tracePt t="20380" x="2366963" y="4537075"/>
          <p14:tracePt t="20397" x="2347913" y="4554538"/>
          <p14:tracePt t="20414" x="2339975" y="4562475"/>
          <p14:tracePt t="20418" x="2330450" y="4581525"/>
          <p14:tracePt t="20431" x="2322513" y="4598988"/>
          <p14:tracePt t="20447" x="2312988" y="4652963"/>
          <p14:tracePt t="20464" x="2303463" y="4687888"/>
          <p14:tracePt t="20480" x="2303463" y="4724400"/>
          <p14:tracePt t="20497" x="2312988" y="4751388"/>
          <p14:tracePt t="20514" x="2330450" y="4776788"/>
          <p14:tracePt t="20530" x="2357438" y="4803775"/>
          <p14:tracePt t="20547" x="2384425" y="4822825"/>
          <p14:tracePt t="20564" x="2419350" y="4840288"/>
          <p14:tracePt t="20580" x="2438400" y="4848225"/>
          <p14:tracePt t="20597" x="2455863" y="4857750"/>
          <p14:tracePt t="20614" x="2482850" y="4867275"/>
          <p14:tracePt t="20631" x="2509838" y="4867275"/>
          <p14:tracePt t="20647" x="2527300" y="4867275"/>
          <p14:tracePt t="20664" x="2562225" y="4875213"/>
          <p14:tracePt t="20681" x="2581275" y="4875213"/>
          <p14:tracePt t="20697" x="2608263" y="4867275"/>
          <p14:tracePt t="20714" x="2616200" y="4857750"/>
          <p14:tracePt t="20731" x="2616200" y="4830763"/>
          <p14:tracePt t="20747" x="2616200" y="4803775"/>
          <p14:tracePt t="20764" x="2616200" y="4759325"/>
          <p14:tracePt t="20781" x="2608263" y="4724400"/>
          <p14:tracePt t="20798" x="2589213" y="4697413"/>
          <p14:tracePt t="20814" x="2589213" y="4652963"/>
          <p14:tracePt t="20831" x="2589213" y="4625975"/>
          <p14:tracePt t="20847" x="2581275" y="4608513"/>
          <p14:tracePt t="20864" x="2571750" y="4581525"/>
          <p14:tracePt t="20881" x="2562225" y="4572000"/>
          <p14:tracePt t="20898" x="2544763" y="4562475"/>
          <p14:tracePt t="20915" x="2536825" y="4545013"/>
          <p14:tracePt t="20920" x="2527300" y="4545013"/>
          <p14:tracePt t="20931" x="2517775" y="4545013"/>
          <p14:tracePt t="20947" x="2482850" y="4545013"/>
          <p14:tracePt t="20964" x="2455863" y="4545013"/>
          <p14:tracePt t="20981" x="2428875" y="4545013"/>
          <p14:tracePt t="20998" x="2419350" y="4545013"/>
          <p14:tracePt t="21059" x="2411413" y="4545013"/>
          <p14:tracePt t="21716" x="2419350" y="4527550"/>
          <p14:tracePt t="21723" x="2428875" y="4500563"/>
          <p14:tracePt t="21731" x="2428875" y="4473575"/>
          <p14:tracePt t="21748" x="2428875" y="4419600"/>
          <p14:tracePt t="21764" x="2411413" y="4357688"/>
          <p14:tracePt t="21781" x="2339975" y="4286250"/>
          <p14:tracePt t="21798" x="2276475" y="4205288"/>
          <p14:tracePt t="21815" x="2224088" y="4152900"/>
          <p14:tracePt t="21831" x="2187575" y="4108450"/>
          <p14:tracePt t="21848" x="2179638" y="4089400"/>
          <p14:tracePt t="21881" x="2179638" y="4081463"/>
          <p14:tracePt t="21898" x="2179638" y="4071938"/>
          <p14:tracePt t="21915" x="2179638" y="4054475"/>
          <p14:tracePt t="21931" x="2170113" y="4037013"/>
          <p14:tracePt t="21948" x="2160588" y="4010025"/>
          <p14:tracePt t="21965" x="2143125" y="3990975"/>
          <p14:tracePt t="21981" x="2125663" y="3973513"/>
          <p14:tracePt t="21998" x="2116138" y="3929063"/>
          <p14:tracePt t="22014" x="2098675" y="3911600"/>
          <p14:tracePt t="22032" x="2098675" y="3884613"/>
          <p14:tracePt t="22048" x="2098675" y="3875088"/>
          <p14:tracePt t="22065" x="2098675" y="3867150"/>
          <p14:tracePt t="22081" x="2098675" y="3857625"/>
          <p14:tracePt t="22098" x="2098675" y="3848100"/>
          <p14:tracePt t="22131" x="2098675" y="3840163"/>
          <p14:tracePt t="22159" x="2108200" y="3840163"/>
          <p14:tracePt t="22183" x="2108200" y="3830638"/>
          <p14:tracePt t="22191" x="2116138" y="3830638"/>
          <p14:tracePt t="22207" x="2133600" y="3830638"/>
          <p14:tracePt t="22215" x="2143125" y="3830638"/>
          <p14:tracePt t="22232" x="2170113" y="3840163"/>
          <p14:tracePt t="22248" x="2205038" y="3848100"/>
          <p14:tracePt t="22265" x="2224088" y="3857625"/>
          <p14:tracePt t="22355" x="2232025" y="3857625"/>
          <p14:tracePt t="22371" x="2241550" y="3857625"/>
          <p14:tracePt t="22379" x="2241550" y="3848100"/>
          <p14:tracePt t="22395" x="2241550" y="3840163"/>
          <p14:tracePt t="22409" x="2241550" y="3830638"/>
          <p14:tracePt t="22441" x="2241550" y="3822700"/>
          <p14:tracePt t="22474" x="2241550" y="3813175"/>
          <p14:tracePt t="22481" x="2241550" y="3803650"/>
          <p14:tracePt t="22495" x="2232025" y="3803650"/>
          <p14:tracePt t="22536" x="2224088" y="3795713"/>
          <p14:tracePt t="22553" x="2214563" y="3795713"/>
          <p14:tracePt t="22560" x="2205038" y="3795713"/>
          <p14:tracePt t="22569" x="2197100" y="3795713"/>
          <p14:tracePt t="22581" x="2187575" y="3795713"/>
          <p14:tracePt t="22598" x="2170113" y="3795713"/>
          <p14:tracePt t="22614" x="2160588" y="3795713"/>
          <p14:tracePt t="22631" x="2143125" y="3795713"/>
          <p14:tracePt t="22648" x="2133600" y="3795713"/>
          <p14:tracePt t="22664" x="2116138" y="3795713"/>
          <p14:tracePt t="22681" x="2098675" y="3803650"/>
          <p14:tracePt t="22698" x="2089150" y="3813175"/>
          <p14:tracePt t="22714" x="2081213" y="3813175"/>
          <p14:tracePt t="22731" x="2081213" y="3822700"/>
          <p14:tracePt t="22748" x="2071688" y="3822700"/>
          <p14:tracePt t="22764" x="2071688" y="3830638"/>
          <p14:tracePt t="22781" x="2071688" y="3848100"/>
          <p14:tracePt t="22798" x="2062163" y="3848100"/>
          <p14:tracePt t="22815" x="2054225" y="3857625"/>
          <p14:tracePt t="22831" x="2054225" y="3867150"/>
          <p14:tracePt t="22879" x="2054225" y="3875088"/>
          <p14:tracePt t="22909" x="2054225" y="3884613"/>
          <p14:tracePt t="22925" x="2054225" y="3894138"/>
          <p14:tracePt t="22941" x="2054225" y="3911600"/>
          <p14:tracePt t="22957" x="2054225" y="3919538"/>
          <p14:tracePt t="22965" x="2062163" y="3929063"/>
          <p14:tracePt t="22974" x="2071688" y="3938588"/>
          <p14:tracePt t="22981" x="2081213" y="3938588"/>
          <p14:tracePt t="22999" x="2089150" y="3956050"/>
          <p14:tracePt t="23015" x="2108200" y="3973513"/>
          <p14:tracePt t="23032" x="2133600" y="3983038"/>
          <p14:tracePt t="23049" x="2160588" y="3990975"/>
          <p14:tracePt t="23065" x="2197100" y="4010025"/>
          <p14:tracePt t="23082" x="2214563" y="4010025"/>
          <p14:tracePt t="23098" x="2224088" y="4010025"/>
          <p14:tracePt t="23153" x="2241550" y="4010025"/>
          <p14:tracePt t="23169" x="2251075" y="4010025"/>
          <p14:tracePt t="23176" x="2259013" y="4010025"/>
          <p14:tracePt t="23183" x="2268538" y="4010025"/>
          <p14:tracePt t="23198" x="2286000" y="4000500"/>
          <p14:tracePt t="23215" x="2295525" y="4000500"/>
          <p14:tracePt t="23231" x="2303463" y="4000500"/>
          <p14:tracePt t="23248" x="2322513" y="4000500"/>
          <p14:tracePt t="23264" x="2330450" y="3990975"/>
          <p14:tracePt t="23282" x="2347913" y="3990975"/>
          <p14:tracePt t="23298" x="2366963" y="3983038"/>
          <p14:tracePt t="23315" x="2384425" y="3965575"/>
          <p14:tracePt t="23331" x="2393950" y="3956050"/>
          <p14:tracePt t="23348" x="2393950" y="3938588"/>
          <p14:tracePt t="23365" x="2393950" y="3919538"/>
          <p14:tracePt t="23381" x="2393950" y="3911600"/>
          <p14:tracePt t="23398" x="2393950" y="3884613"/>
          <p14:tracePt t="23415" x="2393950" y="3875088"/>
          <p14:tracePt t="23431" x="2393950" y="3857625"/>
          <p14:tracePt t="23448" x="2393950" y="3848100"/>
          <p14:tracePt t="23481" x="2393950" y="3840163"/>
          <p14:tracePt t="23498" x="2384425" y="3830638"/>
          <p14:tracePt t="23515" x="2374900" y="3813175"/>
          <p14:tracePt t="23532" x="2357438" y="3813175"/>
          <p14:tracePt t="23548" x="2347913" y="3803650"/>
          <p14:tracePt t="23565" x="2330450" y="3795713"/>
          <p14:tracePt t="23582" x="2312988" y="3795713"/>
          <p14:tracePt t="23599" x="2303463" y="3786188"/>
          <p14:tracePt t="23615" x="2276475" y="3776663"/>
          <p14:tracePt t="23632" x="2241550" y="3759200"/>
          <p14:tracePt t="23649" x="2205038" y="3751263"/>
          <p14:tracePt t="23665" x="2170113" y="3741738"/>
          <p14:tracePt t="23682" x="2133600" y="3732213"/>
          <p14:tracePt t="23698" x="2108200" y="3732213"/>
          <p14:tracePt t="23715" x="2081213" y="3732213"/>
          <p14:tracePt t="23732" x="2054225" y="3732213"/>
          <p14:tracePt t="23749" x="2017713" y="3732213"/>
          <p14:tracePt t="23765" x="1982788" y="3732213"/>
          <p14:tracePt t="23782" x="1973263" y="3732213"/>
          <p14:tracePt t="23799" x="1965325" y="3732213"/>
          <p14:tracePt t="23815" x="1946275" y="3741738"/>
          <p14:tracePt t="23832" x="1946275" y="3751263"/>
          <p14:tracePt t="23849" x="1928813" y="3759200"/>
          <p14:tracePt t="23865" x="1928813" y="3768725"/>
          <p14:tracePt t="23882" x="1919288" y="3786188"/>
          <p14:tracePt t="23899" x="1911350" y="3795713"/>
          <p14:tracePt t="23915" x="1911350" y="3830638"/>
          <p14:tracePt t="23932" x="1911350" y="3857625"/>
          <p14:tracePt t="23948" x="1928813" y="3875088"/>
          <p14:tracePt t="23965" x="1946275" y="3894138"/>
          <p14:tracePt t="23982" x="1965325" y="3919538"/>
          <p14:tracePt t="23985" x="1973263" y="3929063"/>
          <p14:tracePt t="23998" x="1982788" y="3929063"/>
          <p14:tracePt t="24015" x="2009775" y="3956050"/>
          <p14:tracePt t="24032" x="2036763" y="3965575"/>
          <p14:tracePt t="24048" x="2062163" y="3973513"/>
          <p14:tracePt t="24065" x="2108200" y="4000500"/>
          <p14:tracePt t="24082" x="2143125" y="4017963"/>
          <p14:tracePt t="24098" x="2170113" y="4027488"/>
          <p14:tracePt t="24115" x="2205038" y="4037013"/>
          <p14:tracePt t="24132" x="2224088" y="4037013"/>
          <p14:tracePt t="24148" x="2241550" y="4044950"/>
          <p14:tracePt t="24165" x="2251075" y="4044950"/>
          <p14:tracePt t="24182" x="2268538" y="4054475"/>
          <p14:tracePt t="24199" x="2276475" y="4054475"/>
          <p14:tracePt t="24215" x="2286000" y="4054475"/>
          <p14:tracePt t="24232" x="2303463" y="4054475"/>
          <p14:tracePt t="24249" x="2312988" y="4044950"/>
          <p14:tracePt t="24266" x="2330450" y="4037013"/>
          <p14:tracePt t="24283" x="2347913" y="4027488"/>
          <p14:tracePt t="24299" x="2357438" y="4010025"/>
          <p14:tracePt t="24315" x="2374900" y="3983038"/>
          <p14:tracePt t="24332" x="2374900" y="3965575"/>
          <p14:tracePt t="24349" x="2384425" y="3946525"/>
          <p14:tracePt t="24365" x="2384425" y="3929063"/>
          <p14:tracePt t="24382" x="2384425" y="3919538"/>
          <p14:tracePt t="24399" x="2384425" y="3911600"/>
          <p14:tracePt t="24415" x="2384425" y="3894138"/>
          <p14:tracePt t="24432" x="2384425" y="3884613"/>
          <p14:tracePt t="24449" x="2374900" y="3867150"/>
          <p14:tracePt t="24465" x="2366963" y="3857625"/>
          <p14:tracePt t="24482" x="2357438" y="3848100"/>
          <p14:tracePt t="24489" x="2357438" y="3840163"/>
          <p14:tracePt t="24499" x="2347913" y="3830638"/>
          <p14:tracePt t="24515" x="2339975" y="3822700"/>
          <p14:tracePt t="24533" x="2330450" y="3813175"/>
          <p14:tracePt t="24565" x="2322513" y="3795713"/>
          <p14:tracePt t="24581" x="2312988" y="3786188"/>
          <p14:tracePt t="24598" x="2303463" y="3786188"/>
          <p14:tracePt t="24615" x="2286000" y="3786188"/>
          <p14:tracePt t="24631" x="2268538" y="3776663"/>
          <p14:tracePt t="24648" x="2251075" y="3776663"/>
          <p14:tracePt t="24665" x="2214563" y="3768725"/>
          <p14:tracePt t="24681" x="2197100" y="3768725"/>
          <p14:tracePt t="24698" x="2179638" y="3768725"/>
          <p14:tracePt t="24715" x="2170113" y="3768725"/>
          <p14:tracePt t="24732" x="2160588" y="3768725"/>
          <p14:tracePt t="24765" x="2152650" y="3768725"/>
          <p14:tracePt t="24783" x="2143125" y="3768725"/>
          <p14:tracePt t="24799" x="2125663" y="3768725"/>
          <p14:tracePt t="24815" x="2098675" y="3776663"/>
          <p14:tracePt t="24832" x="2089150" y="3795713"/>
          <p14:tracePt t="24849" x="2071688" y="3795713"/>
          <p14:tracePt t="24866" x="2062163" y="3803650"/>
          <p14:tracePt t="24882" x="2044700" y="3822700"/>
          <p14:tracePt t="24899" x="2044700" y="3830638"/>
          <p14:tracePt t="24916" x="2036763" y="3857625"/>
          <p14:tracePt t="24931" x="2027238" y="3875088"/>
          <p14:tracePt t="24948" x="2017713" y="3894138"/>
          <p14:tracePt t="24965" x="2009775" y="3911600"/>
          <p14:tracePt t="24982" x="2009775" y="3919538"/>
          <p14:tracePt t="24988" x="2009775" y="3929063"/>
          <p14:tracePt t="24999" x="2009775" y="3946525"/>
          <p14:tracePt t="25016" x="2000250" y="3956050"/>
          <p14:tracePt t="25032" x="2000250" y="3973513"/>
          <p14:tracePt t="25048" x="2000250" y="3983038"/>
          <p14:tracePt t="25065" x="2000250" y="4000500"/>
          <p14:tracePt t="25082" x="2000250" y="4010025"/>
          <p14:tracePt t="25099" x="2000250" y="4017963"/>
          <p14:tracePt t="25115" x="2009775" y="4027488"/>
          <p14:tracePt t="25132" x="2027238" y="4044950"/>
          <p14:tracePt t="25148" x="2044700" y="4054475"/>
          <p14:tracePt t="25165" x="2062163" y="4062413"/>
          <p14:tracePt t="25182" x="2081213" y="4071938"/>
          <p14:tracePt t="25199" x="2098675" y="4071938"/>
          <p14:tracePt t="25215" x="2108200" y="4071938"/>
          <p14:tracePt t="25232" x="2133600" y="4089400"/>
          <p14:tracePt t="25249" x="2152650" y="4089400"/>
          <p14:tracePt t="25266" x="2170113" y="4089400"/>
          <p14:tracePt t="25282" x="2197100" y="4089400"/>
          <p14:tracePt t="25298" x="2205038" y="4089400"/>
          <p14:tracePt t="25315" x="2214563" y="4089400"/>
          <p14:tracePt t="25332" x="2224088" y="4089400"/>
          <p14:tracePt t="25349" x="2232025" y="4089400"/>
          <p14:tracePt t="25365" x="2241550" y="4089400"/>
          <p14:tracePt t="25382" x="2251075" y="4081463"/>
          <p14:tracePt t="25398" x="2259013" y="4081463"/>
          <p14:tracePt t="25415" x="2268538" y="4071938"/>
          <p14:tracePt t="25432" x="2276475" y="4071938"/>
          <p14:tracePt t="25449" x="2276475" y="4062413"/>
          <p14:tracePt t="25465" x="2286000" y="4062413"/>
          <p14:tracePt t="25482" x="2295525" y="4054475"/>
          <p14:tracePt t="25499" x="2303463" y="4044950"/>
          <p14:tracePt t="25503" x="2303463" y="4037013"/>
          <p14:tracePt t="25515" x="2312988" y="4037013"/>
          <p14:tracePt t="25532" x="2312988" y="4017963"/>
          <p14:tracePt t="25549" x="2330450" y="4010025"/>
          <p14:tracePt t="25565" x="2339975" y="3990975"/>
          <p14:tracePt t="25582" x="2347913" y="3983038"/>
          <p14:tracePt t="25599" x="2347913" y="3973513"/>
          <p14:tracePt t="25615" x="2357438" y="3956050"/>
          <p14:tracePt t="25632" x="2357438" y="3946525"/>
          <p14:tracePt t="25649" x="2357438" y="3938588"/>
          <p14:tracePt t="25665" x="2357438" y="3919538"/>
          <p14:tracePt t="25682" x="2357438" y="3911600"/>
          <p14:tracePt t="25699" x="2357438" y="3902075"/>
          <p14:tracePt t="25716" x="2357438" y="3884613"/>
          <p14:tracePt t="25732" x="2357438" y="3867150"/>
          <p14:tracePt t="25749" x="2347913" y="3848100"/>
          <p14:tracePt t="25766" x="2347913" y="3830638"/>
          <p14:tracePt t="25782" x="2330450" y="3822700"/>
          <p14:tracePt t="25799" x="2312988" y="3795713"/>
          <p14:tracePt t="25815" x="2295525" y="3786188"/>
          <p14:tracePt t="25832" x="2276475" y="3768725"/>
          <p14:tracePt t="25849" x="2268538" y="3759200"/>
          <p14:tracePt t="25866" x="2251075" y="3751263"/>
          <p14:tracePt t="25882" x="2232025" y="3741738"/>
          <p14:tracePt t="25899" x="2224088" y="3732213"/>
          <p14:tracePt t="25915" x="2197100" y="3724275"/>
          <p14:tracePt t="25932" x="2179638" y="3724275"/>
          <p14:tracePt t="25949" x="2152650" y="3705225"/>
          <p14:tracePt t="25966" x="2125663" y="3705225"/>
          <p14:tracePt t="25982" x="2089150" y="3697288"/>
          <p14:tracePt t="25999" x="2081213" y="3697288"/>
          <p14:tracePt t="26003" x="2071688" y="3697288"/>
          <p14:tracePt t="26019" x="2062163" y="3697288"/>
          <p14:tracePt t="26036" x="2054225" y="3697288"/>
          <p14:tracePt t="26050" x="2036763" y="3697288"/>
          <p14:tracePt t="26066" x="2017713" y="3705225"/>
          <p14:tracePt t="26082" x="1990725" y="3714750"/>
          <p14:tracePt t="26099" x="1965325" y="3732213"/>
          <p14:tracePt t="26115" x="1946275" y="3741738"/>
          <p14:tracePt t="26132" x="1928813" y="3751263"/>
          <p14:tracePt t="26149" x="1911350" y="3759200"/>
          <p14:tracePt t="26166" x="1901825" y="3776663"/>
          <p14:tracePt t="26182" x="1893888" y="3786188"/>
          <p14:tracePt t="26199" x="1893888" y="3803650"/>
          <p14:tracePt t="26216" x="1893888" y="3822700"/>
          <p14:tracePt t="26232" x="1893888" y="3840163"/>
          <p14:tracePt t="26249" x="1893888" y="3848100"/>
          <p14:tracePt t="26266" x="1893888" y="3875088"/>
          <p14:tracePt t="26282" x="1893888" y="3902075"/>
          <p14:tracePt t="26299" x="1893888" y="3929063"/>
          <p14:tracePt t="26316" x="1901825" y="3946525"/>
          <p14:tracePt t="26332" x="1911350" y="3965575"/>
          <p14:tracePt t="26349" x="1919288" y="3990975"/>
          <p14:tracePt t="26366" x="1938338" y="4010025"/>
          <p14:tracePt t="26382" x="1955800" y="4037013"/>
          <p14:tracePt t="26399" x="1982788" y="4071938"/>
          <p14:tracePt t="26416" x="2009775" y="4089400"/>
          <p14:tracePt t="26432" x="2027238" y="4108450"/>
          <p14:tracePt t="26449" x="2054225" y="4125913"/>
          <p14:tracePt t="26466" x="2089150" y="4133850"/>
          <p14:tracePt t="26482" x="2108200" y="4143375"/>
          <p14:tracePt t="26499" x="2125663" y="4152900"/>
          <p14:tracePt t="26516" x="2133600" y="4152900"/>
          <p14:tracePt t="26533" x="2152650" y="4152900"/>
          <p14:tracePt t="27122" x="2152650" y="4170363"/>
          <p14:tracePt t="27130" x="2152650" y="4197350"/>
          <p14:tracePt t="27139" x="2152650" y="4224338"/>
          <p14:tracePt t="27150" x="2152650" y="4251325"/>
          <p14:tracePt t="27441" x="2152650" y="4259263"/>
          <p14:tracePt t="27449" x="2160588" y="4259263"/>
          <p14:tracePt t="27458" x="2160588" y="4268788"/>
          <p14:tracePt t="27495" x="2160588" y="4276725"/>
          <p14:tracePt t="27511" x="2160588" y="4286250"/>
          <p14:tracePt t="27522" x="2160588" y="4295775"/>
          <p14:tracePt t="27537" x="2160588" y="4303713"/>
          <p14:tracePt t="27550" x="2160588" y="4322763"/>
          <p14:tracePt t="27566" x="2160588" y="4348163"/>
          <p14:tracePt t="27583" x="2160588" y="4367213"/>
          <p14:tracePt t="27600" x="2160588" y="4411663"/>
          <p14:tracePt t="27617" x="2170113" y="4438650"/>
          <p14:tracePt t="27633" x="2170113" y="4465638"/>
          <p14:tracePt t="27650" x="2179638" y="4537075"/>
          <p14:tracePt t="27666" x="2187575" y="4589463"/>
          <p14:tracePt t="27682" x="2214563" y="4643438"/>
          <p14:tracePt t="27699" x="2232025" y="4705350"/>
          <p14:tracePt t="27716" x="2251075" y="4751388"/>
          <p14:tracePt t="27733" x="2268538" y="4795838"/>
          <p14:tracePt t="27750" x="2295525" y="4830763"/>
          <p14:tracePt t="27766" x="2312988" y="4857750"/>
          <p14:tracePt t="27783" x="2339975" y="4894263"/>
          <p14:tracePt t="27799" x="2366963" y="4911725"/>
          <p14:tracePt t="27816" x="2393950" y="4919663"/>
          <p14:tracePt t="27833" x="2419350" y="4938713"/>
          <p14:tracePt t="27849" x="2455863" y="4946650"/>
          <p14:tracePt t="27866" x="2490788" y="4965700"/>
          <p14:tracePt t="27883" x="2562225" y="4973638"/>
          <p14:tracePt t="27899" x="2687638" y="5000625"/>
          <p14:tracePt t="27916" x="2776538" y="5018088"/>
          <p14:tracePt t="27933" x="2840038" y="5027613"/>
          <p14:tracePt t="27949" x="2894013" y="5027613"/>
          <p14:tracePt t="27966" x="2938463" y="5037138"/>
          <p14:tracePt t="27983" x="2973388" y="5037138"/>
          <p14:tracePt t="28000" x="3009900" y="5037138"/>
          <p14:tracePt t="28016" x="3027363" y="5037138"/>
          <p14:tracePt t="28033" x="3036888" y="5037138"/>
          <p14:tracePt t="28049" x="3044825" y="5027613"/>
          <p14:tracePt t="28402" x="3054350" y="5027613"/>
          <p14:tracePt t="28410" x="3071813" y="5027613"/>
          <p14:tracePt t="28418" x="3089275" y="5018088"/>
          <p14:tracePt t="28433" x="3116263" y="5010150"/>
          <p14:tracePt t="28450" x="3160713" y="5000625"/>
          <p14:tracePt t="28466" x="3187700" y="4973638"/>
          <p14:tracePt t="28483" x="3197225" y="4956175"/>
          <p14:tracePt t="28500" x="3205163" y="4929188"/>
          <p14:tracePt t="28516" x="3214688" y="4884738"/>
          <p14:tracePt t="28533" x="3214688" y="4813300"/>
          <p14:tracePt t="28550" x="3214688" y="4776788"/>
          <p14:tracePt t="28566" x="3205163" y="4732338"/>
          <p14:tracePt t="28583" x="3205163" y="4705350"/>
          <p14:tracePt t="28600" x="3187700" y="4660900"/>
          <p14:tracePt t="28616" x="3160713" y="4633913"/>
          <p14:tracePt t="28633" x="3125788" y="4616450"/>
          <p14:tracePt t="28650" x="3062288" y="4598988"/>
          <p14:tracePt t="28666" x="3027363" y="4589463"/>
          <p14:tracePt t="28683" x="3009900" y="4581525"/>
          <p14:tracePt t="28700" x="2990850" y="4572000"/>
          <p14:tracePt t="28716" x="2982913" y="4572000"/>
          <p14:tracePt t="28733" x="2973388" y="4562475"/>
          <p14:tracePt t="28750" x="2946400" y="4562475"/>
          <p14:tracePt t="28767" x="2919413" y="4562475"/>
          <p14:tracePt t="28783" x="2894013" y="4562475"/>
          <p14:tracePt t="28800" x="2874963" y="4562475"/>
          <p14:tracePt t="28816" x="2857500" y="4572000"/>
          <p14:tracePt t="28833" x="2840038" y="4589463"/>
          <p14:tracePt t="28850" x="2840038" y="4598988"/>
          <p14:tracePt t="28866" x="2830513" y="4608513"/>
          <p14:tracePt t="28883" x="2830513" y="4616450"/>
          <p14:tracePt t="28900" x="2847975" y="4633913"/>
          <p14:tracePt t="28916" x="2867025" y="4643438"/>
          <p14:tracePt t="28933" x="2874963" y="4643438"/>
          <p14:tracePt t="29002" x="2857500" y="4643438"/>
          <p14:tracePt t="29010" x="2847975" y="4643438"/>
          <p14:tracePt t="29018" x="2840038" y="4633913"/>
          <p14:tracePt t="29033" x="2830513" y="4633913"/>
          <p14:tracePt t="29050" x="2813050" y="4625975"/>
          <p14:tracePt t="29083" x="2803525" y="4625975"/>
          <p14:tracePt t="29100" x="2803525" y="4616450"/>
          <p14:tracePt t="29117" x="2795588" y="4616450"/>
          <p14:tracePt t="29133" x="2786063" y="4616450"/>
          <p14:tracePt t="29151" x="2776538" y="4616450"/>
          <p14:tracePt t="29503" x="2776538" y="4608513"/>
          <p14:tracePt t="29522" x="2776538" y="4598988"/>
          <p14:tracePt t="29538" x="2776538" y="4589463"/>
          <p14:tracePt t="29552" x="2768600" y="4589463"/>
          <p14:tracePt t="29559" x="2768600" y="4581525"/>
          <p14:tracePt t="29605" x="2759075" y="4581525"/>
          <p14:tracePt t="29629" x="2759075" y="4572000"/>
          <p14:tracePt t="29778" x="2751138" y="4562475"/>
          <p14:tracePt t="29801" x="2751138" y="4554538"/>
          <p14:tracePt t="29831" x="2741613" y="4554538"/>
          <p14:tracePt t="29863" x="2732088" y="4545013"/>
          <p14:tracePt t="29909" x="2724150" y="4537075"/>
          <p14:tracePt t="29925" x="2714625" y="4537075"/>
          <p14:tracePt t="29933" x="2714625" y="4527550"/>
          <p14:tracePt t="29941" x="2705100" y="4518025"/>
          <p14:tracePt t="29950" x="2697163" y="4518025"/>
          <p14:tracePt t="29968" x="2687638" y="4510088"/>
          <p14:tracePt t="29984" x="2670175" y="4510088"/>
          <p14:tracePt t="30001" x="2652713" y="4500563"/>
          <p14:tracePt t="30017" x="2633663" y="4491038"/>
          <p14:tracePt t="30033" x="2616200" y="4491038"/>
          <p14:tracePt t="30050" x="2598738" y="4491038"/>
          <p14:tracePt t="30067" x="2581275" y="4483100"/>
          <p14:tracePt t="30083" x="2554288" y="4483100"/>
          <p14:tracePt t="30100" x="2517775" y="4483100"/>
          <p14:tracePt t="30117" x="2500313" y="4483100"/>
          <p14:tracePt t="30134" x="2473325" y="4483100"/>
          <p14:tracePt t="30150" x="2446338" y="4483100"/>
          <p14:tracePt t="30167" x="2428875" y="4483100"/>
          <p14:tracePt t="30183" x="2411413" y="4483100"/>
          <p14:tracePt t="30200" x="2401888" y="4483100"/>
          <p14:tracePt t="30217" x="2384425" y="4491038"/>
          <p14:tracePt t="30234" x="2374900" y="4500563"/>
          <p14:tracePt t="30251" x="2357438" y="4510088"/>
          <p14:tracePt t="30268" x="2330450" y="4527550"/>
          <p14:tracePt t="30284" x="2322513" y="4537075"/>
          <p14:tracePt t="30301" x="2303463" y="4554538"/>
          <p14:tracePt t="30317" x="2295525" y="4581525"/>
          <p14:tracePt t="30334" x="2276475" y="4608513"/>
          <p14:tracePt t="30351" x="2276475" y="4643438"/>
          <p14:tracePt t="30368" x="2259013" y="4679950"/>
          <p14:tracePt t="30384" x="2259013" y="4714875"/>
          <p14:tracePt t="30401" x="2259013" y="4751388"/>
          <p14:tracePt t="30417" x="2268538" y="4768850"/>
          <p14:tracePt t="30434" x="2276475" y="4786313"/>
          <p14:tracePt t="30451" x="2295525" y="4803775"/>
          <p14:tracePt t="30468" x="2312988" y="4813300"/>
          <p14:tracePt t="30485" x="2330450" y="4830763"/>
          <p14:tracePt t="30501" x="2357438" y="4840288"/>
          <p14:tracePt t="30517" x="2393950" y="4867275"/>
          <p14:tracePt t="30534" x="2419350" y="4875213"/>
          <p14:tracePt t="30551" x="2455863" y="4884738"/>
          <p14:tracePt t="30568" x="2473325" y="4894263"/>
          <p14:tracePt t="30584" x="2500313" y="4902200"/>
          <p14:tracePt t="30601" x="2527300" y="4911725"/>
          <p14:tracePt t="30618" x="2544763" y="4911725"/>
          <p14:tracePt t="30634" x="2562225" y="4911725"/>
          <p14:tracePt t="30651" x="2581275" y="4911725"/>
          <p14:tracePt t="30668" x="2589213" y="4911725"/>
          <p14:tracePt t="30684" x="2598738" y="4911725"/>
          <p14:tracePt t="30701" x="2625725" y="4911725"/>
          <p14:tracePt t="30717" x="2643188" y="4911725"/>
          <p14:tracePt t="30734" x="2670175" y="4902200"/>
          <p14:tracePt t="30751" x="2687638" y="4894263"/>
          <p14:tracePt t="30768" x="2724150" y="4875213"/>
          <p14:tracePt t="30784" x="2741613" y="4867275"/>
          <p14:tracePt t="30801" x="2768600" y="4848225"/>
          <p14:tracePt t="30818" x="2786063" y="4830763"/>
          <p14:tracePt t="30834" x="2795588" y="4813300"/>
          <p14:tracePt t="30851" x="2813050" y="4803775"/>
          <p14:tracePt t="30868" x="2813050" y="4786313"/>
          <p14:tracePt t="30885" x="2813050" y="4759325"/>
          <p14:tracePt t="30901" x="2813050" y="4732338"/>
          <p14:tracePt t="30918" x="2813050" y="4714875"/>
          <p14:tracePt t="30934" x="2813050" y="4697413"/>
          <p14:tracePt t="30950" x="2803525" y="4687888"/>
          <p14:tracePt t="30967" x="2795588" y="4670425"/>
          <p14:tracePt t="30984" x="2786063" y="4660900"/>
          <p14:tracePt t="31000" x="2776538" y="4643438"/>
          <p14:tracePt t="31017" x="2759075" y="4625975"/>
          <p14:tracePt t="31034" x="2751138" y="4608513"/>
          <p14:tracePt t="31050" x="2732088" y="4581525"/>
          <p14:tracePt t="31067" x="2714625" y="4572000"/>
          <p14:tracePt t="31083" x="2705100" y="4554538"/>
          <p14:tracePt t="31100" x="2705100" y="4545013"/>
          <p14:tracePt t="31117" x="2697163" y="4545013"/>
          <p14:tracePt t="31133" x="2697163" y="4527550"/>
          <p14:tracePt t="31150" x="2687638" y="4527550"/>
          <p14:tracePt t="31167" x="2687638" y="4518025"/>
          <p14:tracePt t="31183" x="2670175" y="4510088"/>
          <p14:tracePt t="31200" x="2660650" y="4510088"/>
          <p14:tracePt t="31217" x="2643188" y="4510088"/>
          <p14:tracePt t="31233" x="2633663" y="4500563"/>
          <p14:tracePt t="31250" x="2616200" y="4500563"/>
          <p14:tracePt t="31267" x="2589213" y="4491038"/>
          <p14:tracePt t="31283" x="2581275" y="4491038"/>
          <p14:tracePt t="31300" x="2554288" y="4491038"/>
          <p14:tracePt t="31317" x="2536825" y="4491038"/>
          <p14:tracePt t="31333" x="2509838" y="4491038"/>
          <p14:tracePt t="31350" x="2490788" y="4500563"/>
          <p14:tracePt t="31367" x="2465388" y="4510088"/>
          <p14:tracePt t="31384" x="2446338" y="4518025"/>
          <p14:tracePt t="31400" x="2411413" y="4545013"/>
          <p14:tracePt t="31417" x="2401888" y="4554538"/>
          <p14:tracePt t="31433" x="2393950" y="4562475"/>
          <p14:tracePt t="31450" x="2384425" y="4581525"/>
          <p14:tracePt t="31467" x="2366963" y="4608513"/>
          <p14:tracePt t="31484" x="2366963" y="4625975"/>
          <p14:tracePt t="31500" x="2366963" y="4643438"/>
          <p14:tracePt t="31517" x="2366963" y="4660900"/>
          <p14:tracePt t="31533" x="2374900" y="4670425"/>
          <p14:tracePt t="31550" x="2384425" y="4679950"/>
          <p14:tracePt t="31567" x="2401888" y="4679950"/>
          <p14:tracePt t="31583" x="2419350" y="4697413"/>
          <p14:tracePt t="31600" x="2455863" y="4705350"/>
          <p14:tracePt t="31617" x="2509838" y="4714875"/>
          <p14:tracePt t="31634" x="2581275" y="4732338"/>
          <p14:tracePt t="31650" x="2732088" y="4751388"/>
          <p14:tracePt t="31667" x="2840038" y="4768850"/>
          <p14:tracePt t="31683" x="2938463" y="4776788"/>
          <p14:tracePt t="31700" x="3027363" y="4786313"/>
          <p14:tracePt t="31717" x="3089275" y="4795838"/>
          <p14:tracePt t="31734" x="3133725" y="4803775"/>
          <p14:tracePt t="31750" x="3224213" y="4813300"/>
          <p14:tracePt t="31767" x="3259138" y="4822825"/>
          <p14:tracePt t="31783" x="3313113" y="4840288"/>
          <p14:tracePt t="31800" x="3384550" y="4848225"/>
          <p14:tracePt t="31817" x="3446463" y="4857750"/>
          <p14:tracePt t="31833" x="3500438" y="4857750"/>
          <p14:tracePt t="31850" x="3536950" y="4867275"/>
          <p14:tracePt t="31867" x="3581400" y="4867275"/>
          <p14:tracePt t="31884" x="3598863" y="4867275"/>
          <p14:tracePt t="31900" x="3625850" y="4867275"/>
          <p14:tracePt t="31917" x="3625850" y="4857750"/>
          <p14:tracePt t="31933" x="3625850" y="4848225"/>
          <p14:tracePt t="31950" x="3625850" y="4830763"/>
          <p14:tracePt t="31967" x="3625850" y="4813300"/>
          <p14:tracePt t="31984" x="3633788" y="4803775"/>
          <p14:tracePt t="32000" x="3633788" y="4759325"/>
          <p14:tracePt t="32017" x="3643313" y="4724400"/>
          <p14:tracePt t="32033" x="3643313" y="4697413"/>
          <p14:tracePt t="32050" x="3643313" y="4679950"/>
          <p14:tracePt t="32067" x="3625850" y="4670425"/>
          <p14:tracePt t="32084" x="3625850" y="4660900"/>
          <p14:tracePt t="32100" x="3616325" y="4652963"/>
          <p14:tracePt t="32117" x="3598863" y="4633913"/>
          <p14:tracePt t="32134" x="3581400" y="4625975"/>
          <p14:tracePt t="32150" x="3527425" y="4598988"/>
          <p14:tracePt t="32167" x="3490913" y="4589463"/>
          <p14:tracePt t="32184" x="3473450" y="4572000"/>
          <p14:tracePt t="32200" x="3465513" y="4562475"/>
          <p14:tracePt t="32217" x="3438525" y="4554538"/>
          <p14:tracePt t="32234" x="3419475" y="4537075"/>
          <p14:tracePt t="32250" x="3375025" y="4518025"/>
          <p14:tracePt t="32267" x="3340100" y="4500563"/>
          <p14:tracePt t="32284" x="3295650" y="4491038"/>
          <p14:tracePt t="32300" x="3241675" y="4473575"/>
          <p14:tracePt t="32317" x="3179763" y="4456113"/>
          <p14:tracePt t="32334" x="3125788" y="4446588"/>
          <p14:tracePt t="32350" x="3089275" y="4446588"/>
          <p14:tracePt t="32367" x="3062288" y="4446588"/>
          <p14:tracePt t="32384" x="3044825" y="4446588"/>
          <p14:tracePt t="32400" x="3000375" y="4465638"/>
          <p14:tracePt t="32417" x="2973388" y="4491038"/>
          <p14:tracePt t="32434" x="2946400" y="4537075"/>
          <p14:tracePt t="32450" x="2919413" y="4572000"/>
          <p14:tracePt t="32467" x="2919413" y="4608513"/>
          <p14:tracePt t="32484" x="2911475" y="4670425"/>
          <p14:tracePt t="32500" x="2919413" y="4705350"/>
          <p14:tracePt t="32517" x="2938463" y="4751388"/>
          <p14:tracePt t="32534" x="2965450" y="4776788"/>
          <p14:tracePt t="32550" x="2990850" y="4795838"/>
          <p14:tracePt t="32567" x="3027363" y="4822825"/>
          <p14:tracePt t="32584" x="3044825" y="4822825"/>
          <p14:tracePt t="32600" x="3081338" y="4840288"/>
          <p14:tracePt t="32617" x="3108325" y="4840288"/>
          <p14:tracePt t="32634" x="3143250" y="4857750"/>
          <p14:tracePt t="32650" x="3187700" y="4857750"/>
          <p14:tracePt t="32667" x="3224213" y="4867275"/>
          <p14:tracePt t="32684" x="3268663" y="4867275"/>
          <p14:tracePt t="32700" x="3303588" y="4867275"/>
          <p14:tracePt t="32717" x="3313113" y="4867275"/>
          <p14:tracePt t="32734" x="3322638" y="4857750"/>
          <p14:tracePt t="32750" x="3340100" y="4840288"/>
          <p14:tracePt t="32767" x="3348038" y="4822825"/>
          <p14:tracePt t="32784" x="3367088" y="4803775"/>
          <p14:tracePt t="32800" x="3375025" y="4786313"/>
          <p14:tracePt t="32817" x="3384550" y="4759325"/>
          <p14:tracePt t="32834" x="3384550" y="4751388"/>
          <p14:tracePt t="32850" x="3384550" y="4741863"/>
          <p14:tracePt t="32867" x="3384550" y="4732338"/>
          <p14:tracePt t="33003" x="3384550" y="4724400"/>
          <p14:tracePt t="33113" x="3384550" y="4705350"/>
          <p14:tracePt t="33122" x="3375025" y="4670425"/>
          <p14:tracePt t="33347" x="3367088" y="4670425"/>
          <p14:tracePt t="33425" x="3357563" y="4670425"/>
          <p14:tracePt t="33441" x="3330575" y="4670425"/>
          <p14:tracePt t="33457" x="3322638" y="4670425"/>
          <p14:tracePt t="33465" x="3303588" y="4660900"/>
          <p14:tracePt t="33474" x="3295650" y="4660900"/>
          <p14:tracePt t="33485" x="3276600" y="4652963"/>
          <p14:tracePt t="33551" x="3276600" y="4643438"/>
          <p14:tracePt t="33561" x="3276600" y="4633913"/>
          <p14:tracePt t="33570" x="3286125" y="4608513"/>
          <p14:tracePt t="33585" x="3286125" y="4581525"/>
          <p14:tracePt t="33602" x="3286125" y="4545013"/>
          <p14:tracePt t="33619" x="3286125" y="4500563"/>
          <p14:tracePt t="33635" x="3286125" y="4438650"/>
          <p14:tracePt t="33652" x="3286125" y="4384675"/>
          <p14:tracePt t="33668" x="3286125" y="4340225"/>
          <p14:tracePt t="33685" x="3286125" y="4286250"/>
          <p14:tracePt t="33702" x="3276600" y="4259263"/>
          <p14:tracePt t="33718" x="3268663" y="4224338"/>
          <p14:tracePt t="33735" x="3241675" y="4179888"/>
          <p14:tracePt t="33752" x="3224213" y="4143375"/>
          <p14:tracePt t="33768" x="3197225" y="4108450"/>
          <p14:tracePt t="33785" x="3170238" y="4054475"/>
          <p14:tracePt t="33801" x="3152775" y="4017963"/>
          <p14:tracePt t="33818" x="3143250" y="4000500"/>
          <p14:tracePt t="33835" x="3125788" y="3983038"/>
          <p14:tracePt t="33852" x="3108325" y="3956050"/>
          <p14:tracePt t="33868" x="3098800" y="3938588"/>
          <p14:tracePt t="33884" x="3098800" y="3911600"/>
          <p14:tracePt t="33901" x="3081338" y="3894138"/>
          <p14:tracePt t="33918" x="3071813" y="3875088"/>
          <p14:tracePt t="33935" x="3062288" y="3857625"/>
          <p14:tracePt t="33951" x="3062288" y="3848100"/>
          <p14:tracePt t="33968" x="3054350" y="3830638"/>
          <p14:tracePt t="33985" x="3036888" y="3813175"/>
          <p14:tracePt t="34001" x="3036888" y="3803650"/>
          <p14:tracePt t="34018" x="3027363" y="3803650"/>
          <p14:tracePt t="34051" x="3027363" y="3795713"/>
          <p14:tracePt t="34088" x="3017838" y="3795713"/>
          <p14:tracePt t="34096" x="3017838" y="3786188"/>
          <p14:tracePt t="34121" x="3017838" y="3776663"/>
          <p14:tracePt t="34144" x="3009900" y="3768725"/>
          <p14:tracePt t="34152" x="3000375" y="3768725"/>
          <p14:tracePt t="34166" x="2990850" y="3759200"/>
          <p14:tracePt t="34174" x="2982913" y="3759200"/>
          <p14:tracePt t="34185" x="2973388" y="3751263"/>
          <p14:tracePt t="34202" x="2965450" y="3741738"/>
          <p14:tracePt t="34218" x="2955925" y="3741738"/>
          <p14:tracePt t="34244" x="2946400" y="3732213"/>
          <p14:tracePt t="34268" x="2938463" y="3732213"/>
          <p14:tracePt t="34276" x="2928938" y="3732213"/>
          <p14:tracePt t="34285" x="2919413" y="3732213"/>
          <p14:tracePt t="34302" x="2911475" y="3732213"/>
          <p14:tracePt t="34318" x="2894013" y="3724275"/>
          <p14:tracePt t="34335" x="2884488" y="3724275"/>
          <p14:tracePt t="34352" x="2867025" y="3724275"/>
          <p14:tracePt t="34368" x="2857500" y="3724275"/>
          <p14:tracePt t="34385" x="2822575" y="3724275"/>
          <p14:tracePt t="34402" x="2813050" y="3714750"/>
          <p14:tracePt t="34435" x="2803525" y="3714750"/>
          <p14:tracePt t="34452" x="2795588" y="3714750"/>
          <p14:tracePt t="34468" x="2786063" y="3714750"/>
          <p14:tracePt t="34485" x="2768600" y="3724275"/>
          <p14:tracePt t="34502" x="2768600" y="3732213"/>
          <p14:tracePt t="34518" x="2759075" y="3732213"/>
          <p14:tracePt t="34535" x="2759075" y="3741738"/>
          <p14:tracePt t="34552" x="2751138" y="3751263"/>
          <p14:tracePt t="34568" x="2741613" y="3759200"/>
          <p14:tracePt t="34572" x="2741613" y="3776663"/>
          <p14:tracePt t="34585" x="2741613" y="3786188"/>
          <p14:tracePt t="34602" x="2732088" y="3803650"/>
          <p14:tracePt t="34618" x="2724150" y="3822700"/>
          <p14:tracePt t="34635" x="2714625" y="3848100"/>
          <p14:tracePt t="34652" x="2714625" y="3867150"/>
          <p14:tracePt t="34668" x="2714625" y="3884613"/>
          <p14:tracePt t="34685" x="2714625" y="3894138"/>
          <p14:tracePt t="34702" x="2714625" y="3911600"/>
          <p14:tracePt t="34718" x="2714625" y="3919538"/>
          <p14:tracePt t="34735" x="2714625" y="3938588"/>
          <p14:tracePt t="34752" x="2714625" y="3946525"/>
          <p14:tracePt t="34769" x="2724150" y="3965575"/>
          <p14:tracePt t="34785" x="2732088" y="3973513"/>
          <p14:tracePt t="34802" x="2751138" y="3990975"/>
          <p14:tracePt t="34818" x="2776538" y="4017963"/>
          <p14:tracePt t="34835" x="2813050" y="4027488"/>
          <p14:tracePt t="34852" x="2847975" y="4044950"/>
          <p14:tracePt t="34868" x="2874963" y="4062413"/>
          <p14:tracePt t="34885" x="2946400" y="4089400"/>
          <p14:tracePt t="34902" x="2990850" y="4108450"/>
          <p14:tracePt t="34918" x="3044825" y="4116388"/>
          <p14:tracePt t="34935" x="3081338" y="4125913"/>
          <p14:tracePt t="34952" x="3089275" y="4125913"/>
          <p14:tracePt t="34969" x="3098800" y="4125913"/>
          <p14:tracePt t="34994" x="3108325" y="4125913"/>
          <p14:tracePt t="35010" x="3116263" y="4125913"/>
          <p14:tracePt t="35026" x="3133725" y="4125913"/>
          <p14:tracePt t="35035" x="3143250" y="4125913"/>
          <p14:tracePt t="35052" x="3170238" y="4116388"/>
          <p14:tracePt t="35069" x="3187700" y="4108450"/>
          <p14:tracePt t="35085" x="3205163" y="4089400"/>
          <p14:tracePt t="35102" x="3214688" y="4089400"/>
          <p14:tracePt t="35118" x="3214688" y="4081463"/>
          <p14:tracePt t="35136" x="3232150" y="4062413"/>
          <p14:tracePt t="35152" x="3232150" y="4054475"/>
          <p14:tracePt t="35169" x="3232150" y="4027488"/>
          <p14:tracePt t="35186" x="3241675" y="4010025"/>
          <p14:tracePt t="35203" x="3241675" y="4000500"/>
          <p14:tracePt t="35219" x="3241675" y="3965575"/>
          <p14:tracePt t="35235" x="3232150" y="3929063"/>
          <p14:tracePt t="35252" x="3214688" y="3911600"/>
          <p14:tracePt t="35269" x="3187700" y="3884613"/>
          <p14:tracePt t="35285" x="3179763" y="3875088"/>
          <p14:tracePt t="35302" x="3160713" y="3857625"/>
          <p14:tracePt t="35319" x="3152775" y="3840163"/>
          <p14:tracePt t="35335" x="3133725" y="3830638"/>
          <p14:tracePt t="35352" x="3125788" y="3822700"/>
          <p14:tracePt t="35369" x="3116263" y="3813175"/>
          <p14:tracePt t="35385" x="3081338" y="3803650"/>
          <p14:tracePt t="35402" x="3062288" y="3795713"/>
          <p14:tracePt t="35419" x="3017838" y="3795713"/>
          <p14:tracePt t="35436" x="2990850" y="3776663"/>
          <p14:tracePt t="35453" x="2955925" y="3776663"/>
          <p14:tracePt t="35469" x="2938463" y="3768725"/>
          <p14:tracePt t="35486" x="2928938" y="3768725"/>
          <p14:tracePt t="35502" x="2911475" y="3768725"/>
          <p14:tracePt t="35519" x="2894013" y="3768725"/>
          <p14:tracePt t="35536" x="2867025" y="3759200"/>
          <p14:tracePt t="35553" x="2840038" y="3759200"/>
          <p14:tracePt t="35569" x="2813050" y="3759200"/>
          <p14:tracePt t="35586" x="2795588" y="3759200"/>
          <p14:tracePt t="35591" x="2786063" y="3759200"/>
          <p14:tracePt t="35603" x="2776538" y="3759200"/>
          <p14:tracePt t="35619" x="2751138" y="3759200"/>
          <p14:tracePt t="35636" x="2732088" y="3768725"/>
          <p14:tracePt t="35653" x="2705100" y="3795713"/>
          <p14:tracePt t="35669" x="2687638" y="3813175"/>
          <p14:tracePt t="35686" x="2670175" y="3830638"/>
          <p14:tracePt t="35703" x="2670175" y="3867150"/>
          <p14:tracePt t="35720" x="2670175" y="3875088"/>
          <p14:tracePt t="35736" x="2670175" y="3902075"/>
          <p14:tracePt t="35753" x="2670175" y="3919538"/>
          <p14:tracePt t="35769" x="2670175" y="3938588"/>
          <p14:tracePt t="35786" x="2687638" y="3965575"/>
          <p14:tracePt t="35803" x="2697163" y="3990975"/>
          <p14:tracePt t="35819" x="2714625" y="4010025"/>
          <p14:tracePt t="35837" x="2724150" y="4027488"/>
          <p14:tracePt t="35853" x="2741613" y="4054475"/>
          <p14:tracePt t="35869" x="2768600" y="4089400"/>
          <p14:tracePt t="35886" x="2795588" y="4108450"/>
          <p14:tracePt t="35903" x="2822575" y="4125913"/>
          <p14:tracePt t="35919" x="2847975" y="4143375"/>
          <p14:tracePt t="35936" x="2884488" y="4152900"/>
          <p14:tracePt t="35953" x="2928938" y="4170363"/>
          <p14:tracePt t="35970" x="2982913" y="4179888"/>
          <p14:tracePt t="35986" x="3071813" y="4179888"/>
          <p14:tracePt t="36003" x="3133725" y="4179888"/>
          <p14:tracePt t="36019" x="3187700" y="4179888"/>
          <p14:tracePt t="36035" x="3224213" y="4179888"/>
          <p14:tracePt t="36052" x="3241675" y="4170363"/>
          <p14:tracePt t="36068" x="3259138" y="4160838"/>
          <p14:tracePt t="36085" x="3276600" y="4133850"/>
          <p14:tracePt t="36087" x="3286125" y="4116388"/>
          <p14:tracePt t="36102" x="3286125" y="4098925"/>
          <p14:tracePt t="36118" x="3295650" y="4062413"/>
          <p14:tracePt t="36135" x="3295650" y="4054475"/>
          <p14:tracePt t="36152" x="3295650" y="4044950"/>
          <p14:tracePt t="36185" x="3295650" y="4037013"/>
          <p14:tracePt t="36202" x="3276600" y="4017963"/>
          <p14:tracePt t="36219" x="3276600" y="4010025"/>
          <p14:tracePt t="36236" x="3268663" y="4000500"/>
          <p14:tracePt t="36252" x="3268663" y="3990975"/>
          <p14:tracePt t="36487" x="3251200" y="3990975"/>
          <p14:tracePt t="36503" x="3214688" y="3983038"/>
          <p14:tracePt t="36511" x="3170238" y="3973513"/>
          <p14:tracePt t="36769" x="3197225" y="3973513"/>
          <p14:tracePt t="36777" x="3214688" y="3973513"/>
          <p14:tracePt t="36786" x="3232150" y="3973513"/>
          <p14:tracePt t="36803" x="3259138" y="3973513"/>
          <p14:tracePt t="36819" x="3259138" y="3983038"/>
          <p14:tracePt t="36857" x="3276600" y="3983038"/>
          <p14:tracePt t="36933" x="3268663" y="3990975"/>
          <p14:tracePt t="36941" x="3259138" y="3990975"/>
          <p14:tracePt t="36958" x="3241675" y="3990975"/>
          <p14:tracePt t="36970" x="3232150" y="3983038"/>
          <p14:tracePt t="36986" x="3160713" y="3973513"/>
          <p14:tracePt t="37003" x="3108325" y="3956050"/>
          <p14:tracePt t="37020" x="3081338" y="3956050"/>
          <p14:tracePt t="37053" x="3062288" y="3946525"/>
          <p14:tracePt t="37074" x="3044825" y="3938588"/>
          <p14:tracePt t="37090" x="3017838" y="3929063"/>
          <p14:tracePt t="37103" x="3009900" y="3929063"/>
          <p14:tracePt t="37120" x="2928938" y="3919538"/>
          <p14:tracePt t="37136" x="2874963" y="3911600"/>
          <p14:tracePt t="37153" x="2813050" y="3911600"/>
          <p14:tracePt t="37170" x="2759075" y="3902075"/>
          <p14:tracePt t="37187" x="2724150" y="3902075"/>
          <p14:tracePt t="37203" x="2697163" y="3902075"/>
          <p14:tracePt t="37220" x="2670175" y="3894138"/>
          <p14:tracePt t="37236" x="2633663" y="3894138"/>
          <p14:tracePt t="37253" x="2616200" y="3894138"/>
          <p14:tracePt t="37270" x="2598738" y="3894138"/>
          <p14:tracePt t="37286" x="2581275" y="3894138"/>
          <p14:tracePt t="37303" x="2562225" y="3894138"/>
          <p14:tracePt t="37320" x="2544763" y="3894138"/>
          <p14:tracePt t="37337" x="2527300" y="3894138"/>
          <p14:tracePt t="37353" x="2509838" y="3894138"/>
          <p14:tracePt t="37370" x="2490788" y="3884613"/>
          <p14:tracePt t="37386" x="2473325" y="3884613"/>
          <p14:tracePt t="37403" x="2465388" y="3884613"/>
          <p14:tracePt t="37420" x="2446338" y="3875088"/>
          <p14:tracePt t="37436" x="2428875" y="3867150"/>
          <p14:tracePt t="37454" x="2401888" y="3867150"/>
          <p14:tracePt t="37470" x="2384425" y="3857625"/>
          <p14:tracePt t="37486" x="2366963" y="3857625"/>
          <p14:tracePt t="37573" x="2357438" y="3857625"/>
          <p14:tracePt t="37591" x="2347913" y="3857625"/>
          <p14:tracePt t="37615" x="2339975" y="3848100"/>
          <p14:tracePt t="37637" x="2330450" y="3848100"/>
          <p14:tracePt t="37699" x="2322513" y="3848100"/>
          <p14:tracePt t="37715" x="2312988" y="3848100"/>
          <p14:tracePt t="37725" x="2303463" y="3848100"/>
          <p14:tracePt t="37737" x="2295525" y="3848100"/>
          <p14:tracePt t="37799" x="2295525" y="3857625"/>
          <p14:tracePt t="37807" x="2303463" y="3867150"/>
          <p14:tracePt t="37824" x="2312988" y="3867150"/>
          <p14:tracePt t="37837" x="2322513" y="3867150"/>
          <p14:tracePt t="37933" x="2322513" y="3857625"/>
          <p14:tracePt t="37957" x="2312988" y="3857625"/>
          <p14:tracePt t="37974" x="2303463" y="3848100"/>
          <p14:tracePt t="37982" x="2295525" y="3848100"/>
          <p14:tracePt t="37988" x="2286000" y="3848100"/>
          <p14:tracePt t="38003" x="2259013" y="3840163"/>
          <p14:tracePt t="38020" x="2241550" y="3840163"/>
          <p14:tracePt t="38036" x="2214563" y="3840163"/>
          <p14:tracePt t="38053" x="2187575" y="3840163"/>
          <p14:tracePt t="38070" x="2160588" y="3840163"/>
          <p14:tracePt t="38086" x="2133600" y="3840163"/>
          <p14:tracePt t="38103" x="2071688" y="3840163"/>
          <p14:tracePt t="38120" x="2062163" y="3840163"/>
          <p14:tracePt t="38136" x="2054225" y="3840163"/>
          <p14:tracePt t="38175" x="2062163" y="3848100"/>
          <p14:tracePt t="38191" x="2062163" y="3857625"/>
          <p14:tracePt t="38231" x="2062163" y="3867150"/>
          <p14:tracePt t="38238" x="2054225" y="3867150"/>
          <p14:tracePt t="38520" x="2071688" y="3867150"/>
          <p14:tracePt t="38528" x="2081213" y="3867150"/>
          <p14:tracePt t="38537" x="2108200" y="3867150"/>
          <p14:tracePt t="38554" x="2170113" y="3857625"/>
          <p14:tracePt t="38571" x="2259013" y="3857625"/>
          <p14:tracePt t="38587" x="2366963" y="3857625"/>
          <p14:tracePt t="38603" x="2509838" y="3857625"/>
          <p14:tracePt t="38620" x="2571750" y="3857625"/>
          <p14:tracePt t="38637" x="2643188" y="3867150"/>
          <p14:tracePt t="38653" x="2724150" y="3867150"/>
          <p14:tracePt t="38670" x="2795588" y="3867150"/>
          <p14:tracePt t="38687" x="2847975" y="3867150"/>
          <p14:tracePt t="38704" x="2911475" y="3867150"/>
          <p14:tracePt t="38721" x="2965450" y="3867150"/>
          <p14:tracePt t="38737" x="3054350" y="3867150"/>
          <p14:tracePt t="38754" x="3108325" y="3867150"/>
          <p14:tracePt t="38770" x="3152775" y="3867150"/>
          <p14:tracePt t="38787" x="3179763" y="3867150"/>
          <p14:tracePt t="38803" x="3187700" y="3867150"/>
          <p14:tracePt t="38820" x="3197225" y="3867150"/>
          <p14:tracePt t="39043" x="3179763" y="3867150"/>
          <p14:tracePt t="39051" x="3152775" y="3867150"/>
          <p14:tracePt t="39060" x="3116263" y="3857625"/>
          <p14:tracePt t="39076" x="3062288" y="3857625"/>
          <p14:tracePt t="39087" x="3017838" y="3848100"/>
          <p14:tracePt t="39104" x="2874963" y="3830638"/>
          <p14:tracePt t="39120" x="2847975" y="3830638"/>
          <p14:tracePt t="39137" x="2813050" y="3822700"/>
          <p14:tracePt t="39154" x="2759075" y="3822700"/>
          <p14:tracePt t="39170" x="2687638" y="3822700"/>
          <p14:tracePt t="39187" x="2625725" y="3822700"/>
          <p14:tracePt t="39204" x="2527300" y="3822700"/>
          <p14:tracePt t="39221" x="2446338" y="3822700"/>
          <p14:tracePt t="39237" x="2401888" y="3822700"/>
          <p14:tracePt t="39309" x="2393950" y="3822700"/>
          <p14:tracePt t="39325" x="2393950" y="3830638"/>
          <p14:tracePt t="39395" x="2384425" y="3830638"/>
          <p14:tracePt t="39409" x="2384425" y="3840163"/>
          <p14:tracePt t="39417" x="2374900" y="3840163"/>
          <p14:tracePt t="39426" x="2366963" y="3840163"/>
          <p14:tracePt t="39440" x="2357438" y="3840163"/>
          <p14:tracePt t="39457" x="2347913" y="3840163"/>
          <p14:tracePt t="39470" x="2347913" y="3848100"/>
          <p14:tracePt t="39486" x="2339975" y="3848100"/>
          <p14:tracePt t="39527" x="2330450" y="3857625"/>
          <p14:tracePt t="39981" x="2322513" y="3857625"/>
          <p14:tracePt t="39996" x="2312988" y="3857625"/>
          <p14:tracePt t="40003" x="2303463" y="3857625"/>
          <p14:tracePt t="40020" x="2286000" y="3857625"/>
          <p14:tracePt t="40037" x="2268538" y="3857625"/>
          <p14:tracePt t="40053" x="2259013" y="3857625"/>
          <p14:tracePt t="40237" x="2276475" y="3857625"/>
          <p14:tracePt t="40245" x="2295525" y="3857625"/>
          <p14:tracePt t="40254" x="2330450" y="3848100"/>
          <p14:tracePt t="40270" x="2393950" y="3840163"/>
          <p14:tracePt t="40287" x="2473325" y="3840163"/>
          <p14:tracePt t="40303" x="2536825" y="3840163"/>
          <p14:tracePt t="40320" x="2598738" y="3840163"/>
          <p14:tracePt t="40337" x="2633663" y="3840163"/>
          <p14:tracePt t="40354" x="2643188" y="3840163"/>
          <p14:tracePt t="40371" x="2652713" y="3840163"/>
          <p14:tracePt t="40409" x="2670175" y="3840163"/>
          <p14:tracePt t="40421" x="2679700" y="3840163"/>
          <p14:tracePt t="40438" x="2697163" y="3840163"/>
          <p14:tracePt t="40455" x="2724150" y="3840163"/>
          <p14:tracePt t="40471" x="2786063" y="3840163"/>
          <p14:tracePt t="40488" x="2847975" y="3840163"/>
          <p14:tracePt t="40504" x="2894013" y="3848100"/>
          <p14:tracePt t="40521" x="2901950" y="3857625"/>
          <p14:tracePt t="40675" x="2911475" y="3857625"/>
          <p14:tracePt t="40683" x="2919413" y="3857625"/>
          <p14:tracePt t="40692" x="2928938" y="3857625"/>
          <p14:tracePt t="40704" x="2938463" y="3857625"/>
          <p14:tracePt t="42106" x="2938463" y="3840163"/>
          <p14:tracePt t="42113" x="2928938" y="3813175"/>
          <p14:tracePt t="42122" x="2919413" y="3795713"/>
          <p14:tracePt t="42138" x="2894013" y="3724275"/>
          <p14:tracePt t="42144" x="2874963" y="3697288"/>
          <p14:tracePt t="42154" x="2857500" y="3643313"/>
          <p14:tracePt t="42171" x="2840038" y="3608388"/>
          <p14:tracePt t="42188" x="2795588" y="3509963"/>
          <p14:tracePt t="42205" x="2759075" y="3465513"/>
          <p14:tracePt t="42221" x="2759075" y="3455988"/>
          <p14:tracePt t="42302" x="2759075" y="3438525"/>
          <p14:tracePt t="42323" x="2751138" y="3438525"/>
          <p14:tracePt t="42331" x="2751138" y="3429000"/>
          <p14:tracePt t="42356" x="2741613" y="3419475"/>
          <p14:tracePt t="42371" x="2732088" y="3402013"/>
          <p14:tracePt t="42387" x="2714625" y="3384550"/>
          <p14:tracePt t="42394" x="2705100" y="3367088"/>
          <p14:tracePt t="42404" x="2687638" y="3340100"/>
          <p14:tracePt t="42422" x="2652713" y="3268663"/>
          <p14:tracePt t="42438" x="2625725" y="3224213"/>
          <p14:tracePt t="42455" x="2608263" y="3170238"/>
          <p14:tracePt t="42471" x="2598738" y="3152775"/>
          <p14:tracePt t="42488" x="2589213" y="3143250"/>
          <p14:tracePt t="42559" x="2571750" y="3143250"/>
          <p14:tracePt t="42567" x="2554288" y="3143250"/>
          <p14:tracePt t="42575" x="2544763" y="3143250"/>
          <p14:tracePt t="42588" x="2527300" y="3143250"/>
          <p14:tracePt t="42605" x="2517775" y="3143250"/>
          <p14:tracePt t="42622" x="2509838" y="3143250"/>
          <p14:tracePt t="42753" x="2500313" y="3143250"/>
          <p14:tracePt t="42761" x="2482850" y="3143250"/>
          <p14:tracePt t="42771" x="2473325" y="3133725"/>
          <p14:tracePt t="42788" x="2455863" y="3133725"/>
          <p14:tracePt t="42831" x="2446338" y="3133725"/>
          <p14:tracePt t="42847" x="2428875" y="3133725"/>
          <p14:tracePt t="42855" x="2419350" y="3133725"/>
          <p14:tracePt t="42863" x="2411413" y="3143250"/>
          <p14:tracePt t="42871" x="2401888" y="3160713"/>
          <p14:tracePt t="42888" x="2393950" y="3179763"/>
          <p14:tracePt t="42905" x="2384425" y="3197225"/>
          <p14:tracePt t="42922" x="2384425" y="3224213"/>
          <p14:tracePt t="42939" x="2374900" y="3241675"/>
          <p14:tracePt t="42955" x="2374900" y="3251200"/>
          <p14:tracePt t="42971" x="2384425" y="3268663"/>
          <p14:tracePt t="42988" x="2384425" y="3295650"/>
          <p14:tracePt t="43005" x="2401888" y="3313113"/>
          <p14:tracePt t="43022" x="2428875" y="3322638"/>
          <p14:tracePt t="43038" x="2465388" y="3340100"/>
          <p14:tracePt t="43055" x="2482850" y="3348038"/>
          <p14:tracePt t="43072" x="2509838" y="3357563"/>
          <p14:tracePt t="43088" x="2509838" y="3367088"/>
          <p14:tracePt t="43105" x="2517775" y="3367088"/>
          <p14:tracePt t="43151" x="2536825" y="3367088"/>
          <p14:tracePt t="43161" x="2544763" y="3367088"/>
          <p14:tracePt t="43172" x="2554288" y="3367088"/>
          <p14:tracePt t="43188" x="2589213" y="3367088"/>
          <p14:tracePt t="43204" x="2625725" y="3367088"/>
          <p14:tracePt t="43221" x="2643188" y="3367088"/>
          <p14:tracePt t="43238" x="2652713" y="3357563"/>
          <p14:tracePt t="43255" x="2670175" y="3357563"/>
          <p14:tracePt t="43271" x="2687638" y="3340100"/>
          <p14:tracePt t="43288" x="2705100" y="3322638"/>
          <p14:tracePt t="43304" x="2714625" y="3303588"/>
          <p14:tracePt t="43321" x="2724150" y="3276600"/>
          <p14:tracePt t="43338" x="2732088" y="3259138"/>
          <p14:tracePt t="43355" x="2741613" y="3251200"/>
          <p14:tracePt t="43371" x="2741613" y="3241675"/>
          <p14:tracePt t="43388" x="2751138" y="3232150"/>
          <p14:tracePt t="43404" x="2759075" y="3214688"/>
          <p14:tracePt t="43421" x="2768600" y="3187700"/>
          <p14:tracePt t="43438" x="2768600" y="3160713"/>
          <p14:tracePt t="43454" x="2759075" y="3108325"/>
          <p14:tracePt t="43471" x="2751138" y="3089275"/>
          <p14:tracePt t="43488" x="2741613" y="3071813"/>
          <p14:tracePt t="43504" x="2732088" y="3062288"/>
          <p14:tracePt t="43522" x="2724150" y="3044825"/>
          <p14:tracePt t="43538" x="2714625" y="3027363"/>
          <p14:tracePt t="43555" x="2687638" y="3017838"/>
          <p14:tracePt t="43571" x="2652713" y="2990850"/>
          <p14:tracePt t="43588" x="2633663" y="2982913"/>
          <p14:tracePt t="43604" x="2616200" y="2982913"/>
          <p14:tracePt t="43621" x="2598738" y="2973388"/>
          <p14:tracePt t="43638" x="2589213" y="2973388"/>
          <p14:tracePt t="43655" x="2581275" y="2965450"/>
          <p14:tracePt t="43672" x="2571750" y="2965450"/>
          <p14:tracePt t="43689" x="2562225" y="2965450"/>
          <p14:tracePt t="43705" x="2544763" y="2965450"/>
          <p14:tracePt t="43722" x="2527300" y="2965450"/>
          <p14:tracePt t="43738" x="2482850" y="2965450"/>
          <p14:tracePt t="43755" x="2446338" y="2965450"/>
          <p14:tracePt t="43771" x="2411413" y="2973388"/>
          <p14:tracePt t="43788" x="2366963" y="2982913"/>
          <p14:tracePt t="43805" x="2347913" y="2990850"/>
          <p14:tracePt t="43821" x="2312988" y="3009900"/>
          <p14:tracePt t="43838" x="2295525" y="3017838"/>
          <p14:tracePt t="43854" x="2286000" y="3027363"/>
          <p14:tracePt t="43871" x="2276475" y="3044825"/>
          <p14:tracePt t="43888" x="2268538" y="3071813"/>
          <p14:tracePt t="43904" x="2268538" y="3089275"/>
          <p14:tracePt t="43921" x="2268538" y="3108325"/>
          <p14:tracePt t="43938" x="2268538" y="3143250"/>
          <p14:tracePt t="43955" x="2276475" y="3187700"/>
          <p14:tracePt t="43972" x="2286000" y="3214688"/>
          <p14:tracePt t="43988" x="2303463" y="3241675"/>
          <p14:tracePt t="44005" x="2322513" y="3268663"/>
          <p14:tracePt t="44022" x="2347913" y="3286125"/>
          <p14:tracePt t="44038" x="2357438" y="3303588"/>
          <p14:tracePt t="44055" x="2384425" y="3322638"/>
          <p14:tracePt t="44072" x="2419350" y="3340100"/>
          <p14:tracePt t="44088" x="2438400" y="3348038"/>
          <p14:tracePt t="44105" x="2465388" y="3357563"/>
          <p14:tracePt t="44122" x="2482850" y="3367088"/>
          <p14:tracePt t="44139" x="2509838" y="3375025"/>
          <p14:tracePt t="44155" x="2517775" y="3384550"/>
          <p14:tracePt t="44172" x="2527300" y="3384550"/>
          <p14:tracePt t="44192" x="2536825" y="3384550"/>
          <p14:tracePt t="44215" x="2544763" y="3384550"/>
          <p14:tracePt t="44223" x="2554288" y="3384550"/>
          <p14:tracePt t="44239" x="2571750" y="3384550"/>
          <p14:tracePt t="44255" x="2608263" y="3384550"/>
          <p14:tracePt t="44272" x="2643188" y="3384550"/>
          <p14:tracePt t="44289" x="2679700" y="3375025"/>
          <p14:tracePt t="44305" x="2687638" y="3375025"/>
          <p14:tracePt t="44322" x="2705100" y="3367088"/>
          <p14:tracePt t="44338" x="2714625" y="3367088"/>
          <p14:tracePt t="44355" x="2732088" y="3357563"/>
          <p14:tracePt t="44372" x="2751138" y="3348038"/>
          <p14:tracePt t="44388" x="2768600" y="3340100"/>
          <p14:tracePt t="44405" x="2786063" y="3303588"/>
          <p14:tracePt t="44422" x="2795588" y="3276600"/>
          <p14:tracePt t="44439" x="2795588" y="3232150"/>
          <p14:tracePt t="44455" x="2786063" y="3170238"/>
          <p14:tracePt t="44472" x="2751138" y="3125788"/>
          <p14:tracePt t="44489" x="2705100" y="3081338"/>
          <p14:tracePt t="44505" x="2670175" y="3044825"/>
          <p14:tracePt t="44522" x="2643188" y="3044825"/>
          <p14:tracePt t="44539" x="2643188" y="3036888"/>
          <p14:tracePt t="45051" x="2598738" y="3036888"/>
          <p14:tracePt t="45645" x="2598738" y="3071813"/>
          <p14:tracePt t="45652" x="2598738" y="3108325"/>
          <p14:tracePt t="45662" x="2598738" y="3143250"/>
          <p14:tracePt t="45672" x="2608263" y="3197225"/>
          <p14:tracePt t="45689" x="2652713" y="3276600"/>
          <p14:tracePt t="45705" x="2697163" y="3340100"/>
          <p14:tracePt t="45722" x="2741613" y="3394075"/>
          <p14:tracePt t="45739" x="2786063" y="3446463"/>
          <p14:tracePt t="45755" x="2813050" y="3500438"/>
          <p14:tracePt t="45772" x="2857500" y="3544888"/>
          <p14:tracePt t="45789" x="2911475" y="3608388"/>
          <p14:tracePt t="45806" x="2990850" y="3670300"/>
          <p14:tracePt t="45822" x="3160713" y="3884613"/>
          <p14:tracePt t="45838" x="3241675" y="3973513"/>
          <p14:tracePt t="45855" x="3465513" y="4187825"/>
          <p14:tracePt t="45872" x="3741738" y="4384675"/>
          <p14:tracePt t="45888" x="3983038" y="4554538"/>
          <p14:tracePt t="45905" x="4268788" y="4724400"/>
          <p14:tracePt t="45922" x="4554538" y="4830763"/>
          <p14:tracePt t="45939" x="4848225" y="4946650"/>
          <p14:tracePt t="45955" x="4965700" y="4991100"/>
          <p14:tracePt t="45972" x="5018088" y="4991100"/>
          <p14:tracePt t="45989" x="5045075" y="4991100"/>
          <p14:tracePt t="46006" x="5054600" y="4991100"/>
          <p14:tracePt t="46186" x="5054600" y="4973638"/>
          <p14:tracePt t="46194" x="5054600" y="4956175"/>
          <p14:tracePt t="46206" x="5054600" y="4911725"/>
          <p14:tracePt t="46269" x="5045075" y="4911725"/>
          <p14:tracePt t="46683" x="5027613" y="4894263"/>
          <p14:tracePt t="46691" x="4991100" y="4857750"/>
          <p14:tracePt t="46706" x="4884738" y="4786313"/>
          <p14:tracePt t="46723" x="4768850" y="4732338"/>
          <p14:tracePt t="46739" x="4625975" y="4697413"/>
          <p14:tracePt t="46756" x="4500563" y="4652963"/>
          <p14:tracePt t="46773" x="4411663" y="4625975"/>
          <p14:tracePt t="46789" x="4384675" y="4608513"/>
          <p14:tracePt t="46806" x="4375150" y="4598988"/>
          <p14:tracePt t="46822" x="4375150" y="4589463"/>
          <p14:tracePt t="46839" x="4367213" y="4589463"/>
          <p14:tracePt t="46856" x="4357688" y="4589463"/>
          <p14:tracePt t="46873" x="4340225" y="4589463"/>
          <p14:tracePt t="46889" x="4313238" y="4589463"/>
          <p14:tracePt t="46906" x="4268788" y="4589463"/>
          <p14:tracePt t="46923" x="4224338" y="4598988"/>
          <p14:tracePt t="46939" x="4197350" y="4608513"/>
          <p14:tracePt t="46956" x="4170363" y="4589463"/>
          <p14:tracePt t="46972" x="4143375" y="4598988"/>
          <p14:tracePt t="47269" x="4152900" y="4608513"/>
          <p14:tracePt t="47277" x="4160838" y="4608513"/>
          <p14:tracePt t="47290" x="4179888" y="4608513"/>
          <p14:tracePt t="47307" x="4187825" y="4608513"/>
          <p14:tracePt t="47363" x="4179888" y="4608513"/>
          <p14:tracePt t="47441" x="4187825" y="4608513"/>
          <p14:tracePt t="47473" x="4187825" y="4616450"/>
          <p14:tracePt t="47495" x="4187825" y="4625975"/>
          <p14:tracePt t="47504" x="4179888" y="4625975"/>
          <p14:tracePt t="47535" x="4170363" y="4625975"/>
          <p14:tracePt t="47560" x="4160838" y="4633913"/>
          <p14:tracePt t="47567" x="4152900" y="4643438"/>
          <p14:tracePt t="47581" x="4152900" y="4652963"/>
          <p14:tracePt t="47590" x="4143375" y="4660900"/>
          <p14:tracePt t="47629" x="4133850" y="4660900"/>
          <p14:tracePt t="48361" x="4133850" y="4652963"/>
          <p14:tracePt t="48376" x="4133850" y="4643438"/>
          <p14:tracePt t="48385" x="4143375" y="4643438"/>
          <p14:tracePt t="48393" x="4143375" y="4633913"/>
          <p14:tracePt t="48425" x="4143375" y="4625975"/>
          <p14:tracePt t="48433" x="4152900" y="4625975"/>
          <p14:tracePt t="48441" x="4160838" y="4625975"/>
          <p14:tracePt t="48473" x="4160838" y="4616450"/>
          <p14:tracePt t="48503" x="4170363" y="4608513"/>
          <p14:tracePt t="48550" x="4170363" y="4598988"/>
          <p14:tracePt t="48559" x="4179888" y="4598988"/>
          <p14:tracePt t="48604" x="4179888" y="4589463"/>
          <p14:tracePt t="48831" x="4179888" y="4598988"/>
          <p14:tracePt t="48839" x="4187825" y="4598988"/>
          <p14:tracePt t="48848" x="4197350" y="4608513"/>
          <p14:tracePt t="48857" x="4205288" y="4616450"/>
          <p14:tracePt t="48874" x="4214813" y="4616450"/>
          <p14:tracePt t="48890" x="4232275" y="4616450"/>
          <p14:tracePt t="48907" x="4241800" y="4625975"/>
          <p14:tracePt t="48924" x="4251325" y="4625975"/>
          <p14:tracePt t="49224" x="4241800" y="4633913"/>
          <p14:tracePt t="49231" x="4232275" y="4652963"/>
          <p14:tracePt t="49241" x="4224338" y="4670425"/>
          <p14:tracePt t="49257" x="4214813" y="4705350"/>
          <p14:tracePt t="49274" x="4214813" y="4724400"/>
          <p14:tracePt t="49280" x="4214813" y="4732338"/>
          <p14:tracePt t="49295" x="4214813" y="4741863"/>
          <p14:tracePt t="49348" x="4205288" y="4751388"/>
          <p14:tracePt t="49363" x="4205288" y="4759325"/>
          <p14:tracePt t="49387" x="4205288" y="4768850"/>
          <p14:tracePt t="49411" x="4205288" y="4776788"/>
          <p14:tracePt t="49417" x="4214813" y="4776788"/>
          <p14:tracePt t="49426" x="4224338" y="4776788"/>
          <p14:tracePt t="49440" x="4241800" y="4776788"/>
          <p14:tracePt t="49457" x="4268788" y="4776788"/>
          <p14:tracePt t="49473" x="4295775" y="4776788"/>
          <p14:tracePt t="49490" x="4322763" y="4776788"/>
          <p14:tracePt t="49506" x="4330700" y="4768850"/>
          <p14:tracePt t="49524" x="4340225" y="4768850"/>
          <p14:tracePt t="49557" x="4357688" y="4759325"/>
          <p14:tracePt t="49574" x="4384675" y="4759325"/>
          <p14:tracePt t="49590" x="4402138" y="4751388"/>
          <p14:tracePt t="49606" x="4419600" y="4741863"/>
          <p14:tracePt t="49623" x="4446588" y="4732338"/>
          <p14:tracePt t="49640" x="4483100" y="4714875"/>
          <p14:tracePt t="49656" x="4537075" y="4697413"/>
          <p14:tracePt t="49673" x="4554538" y="4679950"/>
          <p14:tracePt t="49689" x="4572000" y="4670425"/>
          <p14:tracePt t="49706" x="4581525" y="4652963"/>
          <p14:tracePt t="49723" x="4581525" y="4643438"/>
          <p14:tracePt t="49740" x="4581525" y="4625975"/>
          <p14:tracePt t="49756" x="4572000" y="4608513"/>
          <p14:tracePt t="49773" x="4562475" y="4581525"/>
          <p14:tracePt t="49774" x="4562475" y="4572000"/>
          <p14:tracePt t="49790" x="4545013" y="4554538"/>
          <p14:tracePt t="49806" x="4518025" y="4518025"/>
          <p14:tracePt t="49823" x="4500563" y="4510088"/>
          <p14:tracePt t="49840" x="4500563" y="4500563"/>
          <p14:tracePt t="49857" x="4491038" y="4491038"/>
          <p14:tracePt t="49873" x="4491038" y="4483100"/>
          <p14:tracePt t="49890" x="4483100" y="4465638"/>
          <p14:tracePt t="49906" x="4465638" y="4438650"/>
          <p14:tracePt t="49923" x="4456113" y="4438650"/>
          <p14:tracePt t="49940" x="4446588" y="4429125"/>
          <p14:tracePt t="49957" x="4429125" y="4419600"/>
          <p14:tracePt t="49973" x="4411663" y="4411663"/>
          <p14:tracePt t="49990" x="4394200" y="4394200"/>
          <p14:tracePt t="50007" x="4375150" y="4394200"/>
          <p14:tracePt t="50024" x="4348163" y="4384675"/>
          <p14:tracePt t="50040" x="4322763" y="4375150"/>
          <p14:tracePt t="50057" x="4286250" y="4375150"/>
          <p14:tracePt t="50073" x="4251325" y="4375150"/>
          <p14:tracePt t="50090" x="4197350" y="4375150"/>
          <p14:tracePt t="50107" x="4152900" y="4375150"/>
          <p14:tracePt t="50123" x="4098925" y="4375150"/>
          <p14:tracePt t="50140" x="4044950" y="4375150"/>
          <p14:tracePt t="50157" x="4010025" y="4375150"/>
          <p14:tracePt t="50174" x="4000500" y="4375150"/>
          <p14:tracePt t="50207" x="3983038" y="4375150"/>
          <p14:tracePt t="50223" x="3965575" y="4384675"/>
          <p14:tracePt t="50240" x="3965575" y="4394200"/>
          <p14:tracePt t="50257" x="3956050" y="4402138"/>
          <p14:tracePt t="50274" x="3956050" y="4419600"/>
          <p14:tracePt t="50277" x="3946525" y="4438650"/>
          <p14:tracePt t="50290" x="3946525" y="4446588"/>
          <p14:tracePt t="50307" x="3929063" y="4483100"/>
          <p14:tracePt t="50324" x="3919538" y="4510088"/>
          <p14:tracePt t="50340" x="3911600" y="4545013"/>
          <p14:tracePt t="50357" x="3911600" y="4572000"/>
          <p14:tracePt t="50374" x="3911600" y="4598988"/>
          <p14:tracePt t="50390" x="3911600" y="4625975"/>
          <p14:tracePt t="50407" x="3911600" y="4643438"/>
          <p14:tracePt t="50423" x="3911600" y="4660900"/>
          <p14:tracePt t="50440" x="3929063" y="4670425"/>
          <p14:tracePt t="50457" x="3938588" y="4687888"/>
          <p14:tracePt t="50474" x="3956050" y="4705350"/>
          <p14:tracePt t="50491" x="3973513" y="4732338"/>
          <p14:tracePt t="50508" x="3990975" y="4759325"/>
          <p14:tracePt t="50525" x="4010025" y="4786313"/>
          <p14:tracePt t="50541" x="4027488" y="4813300"/>
          <p14:tracePt t="50557" x="4071938" y="4840288"/>
          <p14:tracePt t="50575" x="4108450" y="4857750"/>
          <p14:tracePt t="50591" x="4143375" y="4867275"/>
          <p14:tracePt t="50607" x="4187825" y="4884738"/>
          <p14:tracePt t="50624" x="4259263" y="4894263"/>
          <p14:tracePt t="50640" x="4303713" y="4894263"/>
          <p14:tracePt t="50657" x="4375150" y="4902200"/>
          <p14:tracePt t="50674" x="4402138" y="4902200"/>
          <p14:tracePt t="50690" x="4429125" y="4902200"/>
          <p14:tracePt t="50707" x="4438650" y="4902200"/>
          <p14:tracePt t="50724" x="4446588" y="4902200"/>
          <p14:tracePt t="50740" x="4456113" y="4902200"/>
          <p14:tracePt t="50757" x="4473575" y="4894263"/>
          <p14:tracePt t="50774" x="4500563" y="4867275"/>
          <p14:tracePt t="50778" x="4510088" y="4857750"/>
          <p14:tracePt t="50791" x="4537075" y="4848225"/>
          <p14:tracePt t="50807" x="4562475" y="4803775"/>
          <p14:tracePt t="50824" x="4572000" y="4795838"/>
          <p14:tracePt t="50841" x="4581525" y="4776788"/>
          <p14:tracePt t="50857" x="4589463" y="4759325"/>
          <p14:tracePt t="50874" x="4589463" y="4751388"/>
          <p14:tracePt t="50891" x="4598988" y="4724400"/>
          <p14:tracePt t="50907" x="4598988" y="4697413"/>
          <p14:tracePt t="50924" x="4598988" y="4670425"/>
          <p14:tracePt t="50941" x="4589463" y="4652963"/>
          <p14:tracePt t="50957" x="4581525" y="4633913"/>
          <p14:tracePt t="50974" x="4572000" y="4616450"/>
          <p14:tracePt t="50991" x="4554538" y="4598988"/>
          <p14:tracePt t="51007" x="4545013" y="4572000"/>
          <p14:tracePt t="51024" x="4537075" y="4554538"/>
          <p14:tracePt t="51041" x="4518025" y="4527550"/>
          <p14:tracePt t="51057" x="4510088" y="4500563"/>
          <p14:tracePt t="51074" x="4491038" y="4483100"/>
          <p14:tracePt t="51091" x="4473575" y="4465638"/>
          <p14:tracePt t="51107" x="4456113" y="4446588"/>
          <p14:tracePt t="51124" x="4438650" y="4429125"/>
          <p14:tracePt t="51141" x="4419600" y="4411663"/>
          <p14:tracePt t="51157" x="4402138" y="4394200"/>
          <p14:tracePt t="51174" x="4375150" y="4384675"/>
          <p14:tracePt t="51191" x="4367213" y="4384675"/>
          <p14:tracePt t="51207" x="4340225" y="4375150"/>
          <p14:tracePt t="51224" x="4313238" y="4375150"/>
          <p14:tracePt t="51240" x="4268788" y="4375150"/>
          <p14:tracePt t="51257" x="4232275" y="4375150"/>
          <p14:tracePt t="51274" x="4214813" y="4375150"/>
          <p14:tracePt t="51291" x="4179888" y="4384675"/>
          <p14:tracePt t="51307" x="4125913" y="4384675"/>
          <p14:tracePt t="51324" x="4089400" y="4402138"/>
          <p14:tracePt t="51341" x="4062413" y="4411663"/>
          <p14:tracePt t="51357" x="4027488" y="4419600"/>
          <p14:tracePt t="51374" x="4000500" y="4438650"/>
          <p14:tracePt t="51391" x="3973513" y="4456113"/>
          <p14:tracePt t="51407" x="3946525" y="4465638"/>
          <p14:tracePt t="51424" x="3929063" y="4483100"/>
          <p14:tracePt t="51441" x="3911600" y="4500563"/>
          <p14:tracePt t="51457" x="3911600" y="4527550"/>
          <p14:tracePt t="51474" x="3902075" y="4545013"/>
          <p14:tracePt t="51490" x="3902075" y="4562475"/>
          <p14:tracePt t="51507" x="3894138" y="4572000"/>
          <p14:tracePt t="51524" x="3894138" y="4581525"/>
          <p14:tracePt t="51540" x="3894138" y="4598988"/>
          <p14:tracePt t="51557" x="3894138" y="4616450"/>
          <p14:tracePt t="51573" x="3894138" y="4633913"/>
          <p14:tracePt t="51591" x="3911600" y="4652963"/>
          <p14:tracePt t="51608" x="3929063" y="4670425"/>
          <p14:tracePt t="51624" x="3946525" y="4697413"/>
          <p14:tracePt t="51641" x="3965575" y="4724400"/>
          <p14:tracePt t="51658" x="3990975" y="4751388"/>
          <p14:tracePt t="51674" x="4010025" y="4768850"/>
          <p14:tracePt t="51691" x="4027488" y="4768850"/>
          <p14:tracePt t="51708" x="4044950" y="4776788"/>
          <p14:tracePt t="51724" x="4071938" y="4786313"/>
          <p14:tracePt t="51741" x="4108450" y="4803775"/>
          <p14:tracePt t="51757" x="4125913" y="4803775"/>
          <p14:tracePt t="51775" x="4152900" y="4822825"/>
          <p14:tracePt t="51780" x="4160838" y="4822825"/>
          <p14:tracePt t="51791" x="4170363" y="4822825"/>
          <p14:tracePt t="51807" x="4197350" y="4840288"/>
          <p14:tracePt t="51824" x="4224338" y="4840288"/>
          <p14:tracePt t="51841" x="4251325" y="4840288"/>
          <p14:tracePt t="51857" x="4286250" y="4848225"/>
          <p14:tracePt t="51874" x="4322763" y="4848225"/>
          <p14:tracePt t="51891" x="4348163" y="4848225"/>
          <p14:tracePt t="51907" x="4375150" y="4840288"/>
          <p14:tracePt t="51924" x="4394200" y="4830763"/>
          <p14:tracePt t="51941" x="4419600" y="4813300"/>
          <p14:tracePt t="51958" x="4438650" y="4795838"/>
          <p14:tracePt t="51974" x="4465638" y="4768850"/>
          <p14:tracePt t="51991" x="4483100" y="4741863"/>
          <p14:tracePt t="52008" x="4500563" y="4714875"/>
          <p14:tracePt t="52024" x="4510088" y="4679950"/>
          <p14:tracePt t="52041" x="4510088" y="4660900"/>
          <p14:tracePt t="52058" x="4510088" y="4643438"/>
          <p14:tracePt t="52074" x="4510088" y="4625975"/>
          <p14:tracePt t="52091" x="4500563" y="4608513"/>
          <p14:tracePt t="52108" x="4491038" y="4598988"/>
          <p14:tracePt t="52124" x="4483100" y="4581525"/>
          <p14:tracePt t="52141" x="4483100" y="4562475"/>
          <p14:tracePt t="52158" x="4465638" y="4545013"/>
          <p14:tracePt t="52174" x="4438650" y="4518025"/>
          <p14:tracePt t="52191" x="4429125" y="4500563"/>
          <p14:tracePt t="52208" x="4419600" y="4483100"/>
          <p14:tracePt t="52224" x="4402138" y="4473575"/>
          <p14:tracePt t="52241" x="4394200" y="4465638"/>
          <p14:tracePt t="52258" x="4394200" y="4456113"/>
          <p14:tracePt t="52275" x="4375150" y="4446588"/>
          <p14:tracePt t="52291" x="4340225" y="4429125"/>
          <p14:tracePt t="52308" x="4313238" y="4419600"/>
          <p14:tracePt t="52324" x="4295775" y="4411663"/>
          <p14:tracePt t="52341" x="4268788" y="4411663"/>
          <p14:tracePt t="52358" x="4241800" y="4411663"/>
          <p14:tracePt t="52374" x="4224338" y="4411663"/>
          <p14:tracePt t="52391" x="4205288" y="4411663"/>
          <p14:tracePt t="52408" x="4133850" y="4429125"/>
          <p14:tracePt t="52424" x="4098925" y="4438650"/>
          <p14:tracePt t="52441" x="4037013" y="4465638"/>
          <p14:tracePt t="52458" x="3983038" y="4510088"/>
          <p14:tracePt t="52474" x="3938588" y="4554538"/>
          <p14:tracePt t="52491" x="3894138" y="4598988"/>
          <p14:tracePt t="52508" x="3867150" y="4643438"/>
          <p14:tracePt t="52524" x="3857625" y="4687888"/>
          <p14:tracePt t="52541" x="3857625" y="4751388"/>
          <p14:tracePt t="52558" x="3857625" y="4786313"/>
          <p14:tracePt t="52574" x="3875088" y="4813300"/>
          <p14:tracePt t="52591" x="3894138" y="4830763"/>
          <p14:tracePt t="52608" x="3938588" y="4857750"/>
          <p14:tracePt t="52625" x="3973513" y="4867275"/>
          <p14:tracePt t="52641" x="4010025" y="4884738"/>
          <p14:tracePt t="52658" x="4071938" y="4902200"/>
          <p14:tracePt t="52675" x="4108450" y="4919663"/>
          <p14:tracePt t="52691" x="4143375" y="4938713"/>
          <p14:tracePt t="52708" x="4170363" y="4946650"/>
          <p14:tracePt t="52725" x="4187825" y="4956175"/>
          <p14:tracePt t="52741" x="4214813" y="4956175"/>
          <p14:tracePt t="52758" x="4224338" y="4956175"/>
          <p14:tracePt t="52775" x="4251325" y="4956175"/>
          <p14:tracePt t="52791" x="4268788" y="4956175"/>
          <p14:tracePt t="52808" x="4286250" y="4956175"/>
          <p14:tracePt t="52825" x="4303713" y="4956175"/>
          <p14:tracePt t="52841" x="4313238" y="4938713"/>
          <p14:tracePt t="52858" x="4322763" y="4919663"/>
          <p14:tracePt t="52875" x="4330700" y="4911725"/>
          <p14:tracePt t="52891" x="4330700" y="4894263"/>
          <p14:tracePt t="52908" x="4340225" y="4875213"/>
          <p14:tracePt t="52925" x="4340225" y="4867275"/>
          <p14:tracePt t="53535" x="4340225" y="4857750"/>
          <p14:tracePt t="53551" x="4340225" y="4848225"/>
          <p14:tracePt t="53560" x="4340225" y="4840288"/>
          <p14:tracePt t="53575" x="4340225" y="4830763"/>
          <p14:tracePt t="53597" x="4340225" y="4822825"/>
          <p14:tracePt t="53609" x="4330700" y="4822825"/>
          <p14:tracePt t="53626" x="4330700" y="4803775"/>
          <p14:tracePt t="53642" x="4313238" y="4795838"/>
          <p14:tracePt t="53659" x="4295775" y="4759325"/>
          <p14:tracePt t="53675" x="4276725" y="4741863"/>
          <p14:tracePt t="53692" x="4259263" y="4724400"/>
          <p14:tracePt t="53709" x="4241800" y="4714875"/>
          <p14:tracePt t="53746" x="4241800" y="4705350"/>
          <p14:tracePt t="53759" x="4232275" y="4705350"/>
          <p14:tracePt t="53775" x="4214813" y="4697413"/>
          <p14:tracePt t="53792" x="4197350" y="4679950"/>
          <p14:tracePt t="53809" x="4160838" y="4660900"/>
          <p14:tracePt t="53814" x="4133850" y="4660900"/>
          <p14:tracePt t="53825" x="4125913" y="4652963"/>
          <p14:tracePt t="53842" x="4081463" y="4652963"/>
          <p14:tracePt t="53858" x="4071938" y="4652963"/>
          <p14:tracePt t="53966" x="4081463" y="4652963"/>
          <p14:tracePt t="53973" x="4089400" y="4652963"/>
          <p14:tracePt t="53981" x="4098925" y="4652963"/>
          <p14:tracePt t="53996" x="4108450" y="4652963"/>
          <p14:tracePt t="54013" x="4116388" y="4652963"/>
          <p14:tracePt t="54026" x="4143375" y="4652963"/>
          <p14:tracePt t="54042" x="4152900" y="4643438"/>
          <p14:tracePt t="54059" x="4179888" y="4643438"/>
          <p14:tracePt t="54075" x="4197350" y="4625975"/>
          <p14:tracePt t="54092" x="4205288" y="4608513"/>
          <p14:tracePt t="54109" x="4205288" y="4581525"/>
          <p14:tracePt t="54126" x="4205288" y="4562475"/>
          <p14:tracePt t="54142" x="4205288" y="4545013"/>
          <p14:tracePt t="54159" x="4205288" y="4527550"/>
          <p14:tracePt t="54176" x="4205288" y="4518025"/>
          <p14:tracePt t="54192" x="4205288" y="4500563"/>
          <p14:tracePt t="54209" x="4197350" y="4483100"/>
          <p14:tracePt t="54226" x="4197350" y="4473575"/>
          <p14:tracePt t="54243" x="4187825" y="4456113"/>
          <p14:tracePt t="54259" x="4170363" y="4446588"/>
          <p14:tracePt t="54276" x="4143375" y="4429125"/>
          <p14:tracePt t="54292" x="4125913" y="4419600"/>
          <p14:tracePt t="54309" x="4116388" y="4419600"/>
          <p14:tracePt t="54326" x="4098925" y="4419600"/>
          <p14:tracePt t="54347" x="4089400" y="4419600"/>
          <p14:tracePt t="54359" x="4081463" y="4419600"/>
          <p14:tracePt t="54376" x="4044950" y="4419600"/>
          <p14:tracePt t="54393" x="4017963" y="4438650"/>
          <p14:tracePt t="54409" x="3965575" y="4473575"/>
          <p14:tracePt t="54426" x="3938588" y="4510088"/>
          <p14:tracePt t="54442" x="3919538" y="4537075"/>
          <p14:tracePt t="54459" x="3902075" y="4581525"/>
          <p14:tracePt t="54475" x="3894138" y="4616450"/>
          <p14:tracePt t="54493" x="3894138" y="4652963"/>
          <p14:tracePt t="54509" x="3894138" y="4687888"/>
          <p14:tracePt t="54526" x="3894138" y="4724400"/>
          <p14:tracePt t="54542" x="3894138" y="4741863"/>
          <p14:tracePt t="54559" x="3911600" y="4759325"/>
          <p14:tracePt t="54576" x="3919538" y="4776788"/>
          <p14:tracePt t="54592" x="3929063" y="4803775"/>
          <p14:tracePt t="54609" x="3956050" y="4822825"/>
          <p14:tracePt t="54626" x="3973513" y="4848225"/>
          <p14:tracePt t="54643" x="4000500" y="4867275"/>
          <p14:tracePt t="54659" x="4044950" y="4902200"/>
          <p14:tracePt t="54676" x="4071938" y="4919663"/>
          <p14:tracePt t="54692" x="4125913" y="4938713"/>
          <p14:tracePt t="54709" x="4160838" y="4956175"/>
          <p14:tracePt t="54726" x="4197350" y="4965700"/>
          <p14:tracePt t="54743" x="4241800" y="4973638"/>
          <p14:tracePt t="54759" x="4276725" y="4983163"/>
          <p14:tracePt t="54776" x="4322763" y="4983163"/>
          <p14:tracePt t="54792" x="4340225" y="4983163"/>
          <p14:tracePt t="54809" x="4367213" y="4973638"/>
          <p14:tracePt t="54826" x="4394200" y="4965700"/>
          <p14:tracePt t="54842" x="4411663" y="4946650"/>
          <p14:tracePt t="54848" x="4419600" y="4938713"/>
          <p14:tracePt t="54859" x="4429125" y="4929188"/>
          <p14:tracePt t="54875" x="4456113" y="4902200"/>
          <p14:tracePt t="54892" x="4473575" y="4884738"/>
          <p14:tracePt t="54909" x="4491038" y="4867275"/>
          <p14:tracePt t="54925" x="4510088" y="4840288"/>
          <p14:tracePt t="54942" x="4518025" y="4822825"/>
          <p14:tracePt t="54959" x="4527550" y="4813300"/>
          <p14:tracePt t="54976" x="4537075" y="4786313"/>
          <p14:tracePt t="54992" x="4554538" y="4768850"/>
          <p14:tracePt t="55009" x="4562475" y="4741863"/>
          <p14:tracePt t="55025" x="4572000" y="4697413"/>
          <p14:tracePt t="55042" x="4572000" y="4670425"/>
          <p14:tracePt t="55059" x="4572000" y="4652963"/>
          <p14:tracePt t="55075" x="4572000" y="4633913"/>
          <p14:tracePt t="55092" x="4562475" y="4616450"/>
          <p14:tracePt t="55109" x="4562475" y="4608513"/>
          <p14:tracePt t="55125" x="4554538" y="4589463"/>
          <p14:tracePt t="55142" x="4554538" y="4572000"/>
          <p14:tracePt t="55159" x="4537075" y="4545013"/>
          <p14:tracePt t="55175" x="4527550" y="4518025"/>
          <p14:tracePt t="55192" x="4510088" y="4491038"/>
          <p14:tracePt t="55209" x="4491038" y="4483100"/>
          <p14:tracePt t="55225" x="4483100" y="4456113"/>
          <p14:tracePt t="55242" x="4465638" y="4446588"/>
          <p14:tracePt t="55259" x="4456113" y="4438650"/>
          <p14:tracePt t="55275" x="4429125" y="4429125"/>
          <p14:tracePt t="55292" x="4411663" y="4419600"/>
          <p14:tracePt t="55309" x="4357688" y="4411663"/>
          <p14:tracePt t="55325" x="4340225" y="4411663"/>
          <p14:tracePt t="55342" x="4295775" y="4402138"/>
          <p14:tracePt t="55359" x="4259263" y="4394200"/>
          <p14:tracePt t="55363" x="4241800" y="4384675"/>
          <p14:tracePt t="55376" x="4232275" y="4384675"/>
          <p14:tracePt t="55392" x="4224338" y="4384675"/>
          <p14:tracePt t="55441" x="4214813" y="4394200"/>
          <p14:tracePt t="55449" x="4197350" y="4402138"/>
          <p14:tracePt t="55459" x="4179888" y="4411663"/>
          <p14:tracePt t="55475" x="4133850" y="4429125"/>
          <p14:tracePt t="55492" x="4108450" y="4456113"/>
          <p14:tracePt t="55509" x="4054475" y="4510088"/>
          <p14:tracePt t="55525" x="4027488" y="4545013"/>
          <p14:tracePt t="55542" x="4010025" y="4581525"/>
          <p14:tracePt t="55559" x="4000500" y="4608513"/>
          <p14:tracePt t="55575" x="3983038" y="4633913"/>
          <p14:tracePt t="55592" x="3973513" y="4652963"/>
          <p14:tracePt t="55609" x="3973513" y="4679950"/>
          <p14:tracePt t="55626" x="3973513" y="4697413"/>
          <p14:tracePt t="55642" x="3973513" y="4724400"/>
          <p14:tracePt t="55659" x="3973513" y="4751388"/>
          <p14:tracePt t="55675" x="3973513" y="4759325"/>
          <p14:tracePt t="55692" x="3990975" y="4786313"/>
          <p14:tracePt t="55709" x="4010025" y="4803775"/>
          <p14:tracePt t="55726" x="4037013" y="4840288"/>
          <p14:tracePt t="55742" x="4071938" y="4857750"/>
          <p14:tracePt t="55759" x="4133850" y="4875213"/>
          <p14:tracePt t="55775" x="4179888" y="4894263"/>
          <p14:tracePt t="55792" x="4224338" y="4894263"/>
          <p14:tracePt t="55809" x="4268788" y="4894263"/>
          <p14:tracePt t="55825" x="4313238" y="4894263"/>
          <p14:tracePt t="55842" x="4348163" y="4894263"/>
          <p14:tracePt t="55859" x="4375150" y="4894263"/>
          <p14:tracePt t="55876" x="4402138" y="4894263"/>
          <p14:tracePt t="55892" x="4411663" y="4894263"/>
          <p14:tracePt t="55909" x="4429125" y="4875213"/>
          <p14:tracePt t="55925" x="4446588" y="4857750"/>
          <p14:tracePt t="55942" x="4456113" y="4840288"/>
          <p14:tracePt t="55959" x="4465638" y="4813300"/>
          <p14:tracePt t="55976" x="4483100" y="4776788"/>
          <p14:tracePt t="55993" x="4491038" y="4751388"/>
          <p14:tracePt t="56009" x="4510088" y="4697413"/>
          <p14:tracePt t="56026" x="4510088" y="4670425"/>
          <p14:tracePt t="56043" x="4518025" y="4643438"/>
          <p14:tracePt t="56059" x="4518025" y="4616450"/>
          <p14:tracePt t="56076" x="4518025" y="4581525"/>
          <p14:tracePt t="56093" x="4518025" y="4554538"/>
          <p14:tracePt t="56110" x="4510088" y="4527550"/>
          <p14:tracePt t="56126" x="4500563" y="4510088"/>
          <p14:tracePt t="56143" x="4491038" y="4491038"/>
          <p14:tracePt t="56159" x="4473575" y="4465638"/>
          <p14:tracePt t="56176" x="4465638" y="4456113"/>
          <p14:tracePt t="56193" x="4456113" y="4446588"/>
          <p14:tracePt t="56210" x="4446588" y="4429125"/>
          <p14:tracePt t="56226" x="4438650" y="4429125"/>
          <p14:tracePt t="56247" x="4429125" y="4429125"/>
          <p14:tracePt t="56276" x="4419600" y="4429125"/>
          <p14:tracePt t="56300" x="4411663" y="4429125"/>
          <p14:tracePt t="56314" x="4402138" y="4429125"/>
          <p14:tracePt t="56330" x="4394200" y="4429125"/>
          <p14:tracePt t="56338" x="4394200" y="4438650"/>
          <p14:tracePt t="56354" x="4394200" y="4446588"/>
          <p14:tracePt t="56379" x="4384675" y="4446588"/>
          <p14:tracePt t="56434" x="4384675" y="4456113"/>
          <p14:tracePt t="56442" x="4384675" y="4465638"/>
          <p14:tracePt t="56457" x="4394200" y="4465638"/>
          <p14:tracePt t="56466" x="4402138" y="4473575"/>
          <p14:tracePt t="56476" x="4411663" y="4483100"/>
          <p14:tracePt t="56493" x="4446588" y="4491038"/>
          <p14:tracePt t="56509" x="4500563" y="4500563"/>
          <p14:tracePt t="56526" x="4527550" y="4500563"/>
          <p14:tracePt t="56543" x="4537075" y="4491038"/>
          <p14:tracePt t="56589" x="4545013" y="4510088"/>
          <p14:tracePt t="56629" x="4545013" y="4527550"/>
          <p14:tracePt t="56637" x="4545013" y="4537075"/>
          <p14:tracePt t="56651" x="4545013" y="4545013"/>
          <p14:tracePt t="56660" x="4545013" y="4554538"/>
          <p14:tracePt t="56676" x="4545013" y="4562475"/>
          <p14:tracePt t="56693" x="4554538" y="4572000"/>
          <p14:tracePt t="56710" x="4581525" y="4589463"/>
          <p14:tracePt t="56726" x="4598988" y="4608513"/>
          <p14:tracePt t="56743" x="4643438" y="4616450"/>
          <p14:tracePt t="56759" x="4705350" y="4633913"/>
          <p14:tracePt t="56776" x="4751388" y="4652963"/>
          <p14:tracePt t="56793" x="4795838" y="4652963"/>
          <p14:tracePt t="56810" x="4830763" y="4670425"/>
          <p14:tracePt t="56826" x="4875213" y="4670425"/>
          <p14:tracePt t="56843" x="4929188" y="4679950"/>
          <p14:tracePt t="56860" x="4991100" y="4687888"/>
          <p14:tracePt t="56877" x="5054600" y="4697413"/>
          <p14:tracePt t="56893" x="5133975" y="4714875"/>
          <p14:tracePt t="56899" x="5197475" y="4732338"/>
          <p14:tracePt t="56910" x="5224463" y="4741863"/>
          <p14:tracePt t="56926" x="5259388" y="4751388"/>
          <p14:tracePt t="56943" x="5268913" y="4751388"/>
          <p14:tracePt t="56981" x="5276850" y="4751388"/>
          <p14:tracePt t="56997" x="5276850" y="4741863"/>
          <p14:tracePt t="57019" x="5276850" y="4732338"/>
          <p14:tracePt t="57035" x="5276850" y="4724400"/>
          <p14:tracePt t="57043" x="5276850" y="4714875"/>
          <p14:tracePt t="57060" x="5276850" y="4697413"/>
          <p14:tracePt t="57077" x="5276850" y="4679950"/>
          <p14:tracePt t="57093" x="5276850" y="4652963"/>
          <p14:tracePt t="57110" x="5276850" y="4625975"/>
          <p14:tracePt t="57127" x="5276850" y="4608513"/>
          <p14:tracePt t="57143" x="5259388" y="4589463"/>
          <p14:tracePt t="57160" x="5224463" y="4562475"/>
          <p14:tracePt t="57176" x="5205413" y="4545013"/>
          <p14:tracePt t="57193" x="5187950" y="4537075"/>
          <p14:tracePt t="57210" x="5160963" y="4537075"/>
          <p14:tracePt t="57227" x="5133975" y="4518025"/>
          <p14:tracePt t="57243" x="5089525" y="4518025"/>
          <p14:tracePt t="57260" x="5010150" y="4518025"/>
          <p14:tracePt t="57276" x="4965700" y="4518025"/>
          <p14:tracePt t="57293" x="4946650" y="4518025"/>
          <p14:tracePt t="57310" x="4919663" y="4518025"/>
          <p14:tracePt t="57326" x="4902200" y="4518025"/>
          <p14:tracePt t="57343" x="4884738" y="4537075"/>
          <p14:tracePt t="57360" x="4867275" y="4545013"/>
          <p14:tracePt t="57377" x="4848225" y="4554538"/>
          <p14:tracePt t="57393" x="4813300" y="4589463"/>
          <p14:tracePt t="57410" x="4803775" y="4616450"/>
          <p14:tracePt t="57417" x="4795838" y="4633913"/>
          <p14:tracePt t="57426" x="4786313" y="4652963"/>
          <p14:tracePt t="57443" x="4776788" y="4687888"/>
          <p14:tracePt t="57460" x="4776788" y="4724400"/>
          <p14:tracePt t="57477" x="4776788" y="4751388"/>
          <p14:tracePt t="57493" x="4776788" y="4776788"/>
          <p14:tracePt t="57510" x="4786313" y="4813300"/>
          <p14:tracePt t="57526" x="4803775" y="4830763"/>
          <p14:tracePt t="57543" x="4813300" y="4848225"/>
          <p14:tracePt t="57560" x="4830763" y="4867275"/>
          <p14:tracePt t="57577" x="4848225" y="4884738"/>
          <p14:tracePt t="57593" x="4867275" y="4902200"/>
          <p14:tracePt t="57610" x="4902200" y="4919663"/>
          <p14:tracePt t="57627" x="4946650" y="4919663"/>
          <p14:tracePt t="57643" x="5045075" y="4946650"/>
          <p14:tracePt t="57660" x="5116513" y="4946650"/>
          <p14:tracePt t="57677" x="5170488" y="4946650"/>
          <p14:tracePt t="57693" x="5197475" y="4946650"/>
          <p14:tracePt t="57710" x="5224463" y="4946650"/>
          <p14:tracePt t="57727" x="5232400" y="4929188"/>
          <p14:tracePt t="57743" x="5241925" y="4911725"/>
          <p14:tracePt t="57760" x="5259388" y="4894263"/>
          <p14:tracePt t="57776" x="5268913" y="4857750"/>
          <p14:tracePt t="57793" x="5276850" y="4830763"/>
          <p14:tracePt t="57809" x="5276850" y="4786313"/>
          <p14:tracePt t="57826" x="5276850" y="4759325"/>
          <p14:tracePt t="57844" x="5286375" y="4732338"/>
          <p14:tracePt t="57861" x="5286375" y="4705350"/>
          <p14:tracePt t="57877" x="5286375" y="4670425"/>
          <p14:tracePt t="57894" x="5276850" y="4616450"/>
          <p14:tracePt t="57910" x="5259388" y="4589463"/>
          <p14:tracePt t="57915" x="5251450" y="4581525"/>
          <p14:tracePt t="57927" x="5241925" y="4572000"/>
          <p14:tracePt t="57943" x="5224463" y="4562475"/>
          <p14:tracePt t="57960" x="5205413" y="4554538"/>
          <p14:tracePt t="57977" x="5187950" y="4545013"/>
          <p14:tracePt t="57993" x="5170488" y="4537075"/>
          <p14:tracePt t="58010" x="5160963" y="4537075"/>
          <p14:tracePt t="58433" x="5160963" y="4527550"/>
          <p14:tracePt t="58441" x="5160963" y="4510088"/>
          <p14:tracePt t="58450" x="5160963" y="4491038"/>
          <p14:tracePt t="58460" x="5153025" y="4465638"/>
          <p14:tracePt t="58476" x="5133975" y="4429125"/>
          <p14:tracePt t="58493" x="5108575" y="4357688"/>
          <p14:tracePt t="58510" x="5081588" y="4295775"/>
          <p14:tracePt t="58527" x="5062538" y="4232275"/>
          <p14:tracePt t="58543" x="5027613" y="4187825"/>
          <p14:tracePt t="58560" x="5010150" y="4170363"/>
          <p14:tracePt t="58577" x="4991100" y="4143375"/>
          <p14:tracePt t="58594" x="4983163" y="4125913"/>
          <p14:tracePt t="58610" x="4965700" y="4108450"/>
          <p14:tracePt t="58626" x="4956175" y="4098925"/>
          <p14:tracePt t="58643" x="4938713" y="4081463"/>
          <p14:tracePt t="58660" x="4929188" y="4071938"/>
          <p14:tracePt t="58676" x="4911725" y="4054475"/>
          <p14:tracePt t="58693" x="4911725" y="4037013"/>
          <p14:tracePt t="58710" x="4894263" y="4027488"/>
          <p14:tracePt t="58727" x="4875213" y="4010025"/>
          <p14:tracePt t="58743" x="4857750" y="3973513"/>
          <p14:tracePt t="58760" x="4840288" y="3956050"/>
          <p14:tracePt t="58776" x="4830763" y="3938588"/>
          <p14:tracePt t="58793" x="4822825" y="3929063"/>
          <p14:tracePt t="58810" x="4813300" y="3902075"/>
          <p14:tracePt t="58827" x="4803775" y="3884613"/>
          <p14:tracePt t="58843" x="4795838" y="3857625"/>
          <p14:tracePt t="58860" x="4795838" y="3848100"/>
          <p14:tracePt t="58876" x="4786313" y="3840163"/>
          <p14:tracePt t="58893" x="4786313" y="3822700"/>
          <p14:tracePt t="58948" x="4786313" y="3813175"/>
          <p14:tracePt t="58995" x="4795838" y="3813175"/>
          <p14:tracePt t="59215" x="4803775" y="3813175"/>
          <p14:tracePt t="59232" x="4813300" y="3813175"/>
          <p14:tracePt t="59238" x="4822825" y="3813175"/>
          <p14:tracePt t="59246" x="4822825" y="3803650"/>
          <p14:tracePt t="59260" x="4830763" y="3795713"/>
          <p14:tracePt t="59276" x="4840288" y="3795713"/>
          <p14:tracePt t="59293" x="4848225" y="3786188"/>
          <p14:tracePt t="59310" x="4857750" y="3776663"/>
          <p14:tracePt t="59327" x="4867275" y="3759200"/>
          <p14:tracePt t="59343" x="4875213" y="3751263"/>
          <p14:tracePt t="59360" x="4875213" y="3724275"/>
          <p14:tracePt t="59377" x="4867275" y="3679825"/>
          <p14:tracePt t="59393" x="4840288" y="3643313"/>
          <p14:tracePt t="59410" x="4795838" y="3633788"/>
          <p14:tracePt t="59427" x="4751388" y="3616325"/>
          <p14:tracePt t="59430" x="4732338" y="3616325"/>
          <p14:tracePt t="59460" x="4705350" y="3598863"/>
          <p14:tracePt t="59477" x="4679950" y="3598863"/>
          <p14:tracePt t="59493" x="4660900" y="3608388"/>
          <p14:tracePt t="59510" x="4625975" y="3608388"/>
          <p14:tracePt t="59527" x="4589463" y="3625850"/>
          <p14:tracePt t="59543" x="4572000" y="3633788"/>
          <p14:tracePt t="59560" x="4537075" y="3633788"/>
          <p14:tracePt t="59578" x="4527550" y="3633788"/>
          <p14:tracePt t="59595" x="4518025" y="3633788"/>
          <p14:tracePt t="59615" x="4510088" y="3633788"/>
          <p14:tracePt t="59629" x="4500563" y="3643313"/>
          <p14:tracePt t="59644" x="4491038" y="3660775"/>
          <p14:tracePt t="59661" x="4473575" y="3679825"/>
          <p14:tracePt t="59677" x="4465638" y="3697288"/>
          <p14:tracePt t="59694" x="4446588" y="3714750"/>
          <p14:tracePt t="59711" x="4438650" y="3732213"/>
          <p14:tracePt t="59727" x="4429125" y="3751263"/>
          <p14:tracePt t="59744" x="4419600" y="3768725"/>
          <p14:tracePt t="59761" x="4411663" y="3803650"/>
          <p14:tracePt t="59777" x="4411663" y="3822700"/>
          <p14:tracePt t="59794" x="4411663" y="3857625"/>
          <p14:tracePt t="59811" x="4411663" y="3875088"/>
          <p14:tracePt t="59827" x="4411663" y="3902075"/>
          <p14:tracePt t="59845" x="4411663" y="3919538"/>
          <p14:tracePt t="59861" x="4411663" y="3938588"/>
          <p14:tracePt t="59878" x="4429125" y="3965575"/>
          <p14:tracePt t="59894" x="4429125" y="3983038"/>
          <p14:tracePt t="59911" x="4446588" y="4000500"/>
          <p14:tracePt t="59927" x="4456113" y="4000500"/>
          <p14:tracePt t="59933" x="4465638" y="4017963"/>
          <p14:tracePt t="59944" x="4473575" y="4017963"/>
          <p14:tracePt t="59961" x="4491038" y="4027488"/>
          <p14:tracePt t="59977" x="4500563" y="4037013"/>
          <p14:tracePt t="59994" x="4527550" y="4054475"/>
          <p14:tracePt t="60010" x="4545013" y="4062413"/>
          <p14:tracePt t="60027" x="4562475" y="4081463"/>
          <p14:tracePt t="60044" x="4598988" y="4081463"/>
          <p14:tracePt t="60060" x="4625975" y="4089400"/>
          <p14:tracePt t="60077" x="4652963" y="4098925"/>
          <p14:tracePt t="60094" x="4687888" y="4098925"/>
          <p14:tracePt t="60110" x="4705350" y="4108450"/>
          <p14:tracePt t="60127" x="4741863" y="4108450"/>
          <p14:tracePt t="60144" x="4759325" y="4108450"/>
          <p14:tracePt t="60161" x="4776788" y="4108450"/>
          <p14:tracePt t="60178" x="4786313" y="4108450"/>
          <p14:tracePt t="60194" x="4795838" y="4108450"/>
          <p14:tracePt t="60211" x="4803775" y="4098925"/>
          <p14:tracePt t="60228" x="4813300" y="4081463"/>
          <p14:tracePt t="60244" x="4830763" y="4062413"/>
          <p14:tracePt t="60261" x="4848225" y="4044950"/>
          <p14:tracePt t="60278" x="4857750" y="4027488"/>
          <p14:tracePt t="60294" x="4867275" y="4010025"/>
          <p14:tracePt t="60311" x="4867275" y="3983038"/>
          <p14:tracePt t="60328" x="4875213" y="3965575"/>
          <p14:tracePt t="60345" x="4875213" y="3929063"/>
          <p14:tracePt t="60361" x="4875213" y="3894138"/>
          <p14:tracePt t="60377" x="4857750" y="3840163"/>
          <p14:tracePt t="60394" x="4840288" y="3813175"/>
          <p14:tracePt t="60411" x="4813300" y="3776663"/>
          <p14:tracePt t="60428" x="4813300" y="3768725"/>
          <p14:tracePt t="60444" x="4803775" y="3751263"/>
          <p14:tracePt t="60909" x="4803775" y="3759200"/>
          <p14:tracePt t="60917" x="4813300" y="3759200"/>
          <p14:tracePt t="60928" x="4813300" y="3768725"/>
          <p14:tracePt t="60944" x="4822825" y="3768725"/>
          <p14:tracePt t="60965" x="4822825" y="3776663"/>
          <p14:tracePt t="60978" x="4822825" y="3786188"/>
          <p14:tracePt t="60995" x="4822825" y="3795713"/>
          <p14:tracePt t="61011" x="4822825" y="3803650"/>
          <p14:tracePt t="61028" x="4830763" y="3813175"/>
          <p14:tracePt t="61044" x="4830763" y="3822700"/>
          <p14:tracePt t="61060" x="4830763" y="3830638"/>
          <p14:tracePt t="61077" x="4830763" y="3848100"/>
          <p14:tracePt t="61093" x="4830763" y="3875088"/>
          <p14:tracePt t="61110" x="4840288" y="3875088"/>
          <p14:tracePt t="61484" x="4848225" y="3875088"/>
          <p14:tracePt t="61508" x="4848225" y="3867150"/>
          <p14:tracePt t="61516" x="4848225" y="3857625"/>
          <p14:tracePt t="61532" x="4848225" y="3848100"/>
          <p14:tracePt t="61562" x="4857750" y="3840163"/>
          <p14:tracePt t="61579" x="4867275" y="3840163"/>
          <p14:tracePt t="61602" x="4875213" y="3830638"/>
          <p14:tracePt t="61656" x="4875213" y="3822700"/>
          <p14:tracePt t="61696" x="4884738" y="3822700"/>
          <p14:tracePt t="61712" x="4894263" y="3813175"/>
          <p14:tracePt t="61774" x="4894263" y="3803650"/>
          <p14:tracePt t="61812" x="4902200" y="3795713"/>
          <p14:tracePt t="61876" x="4911725" y="3786188"/>
          <p14:tracePt t="61906" x="4919663" y="3786188"/>
          <p14:tracePt t="61914" x="4929188" y="3786188"/>
          <p14:tracePt t="61938" x="4929188" y="3776663"/>
          <p14:tracePt t="61946" x="4938713" y="3776663"/>
          <p14:tracePt t="62422" x="4946650" y="3776663"/>
          <p14:tracePt t="62430" x="4946650" y="3786188"/>
          <p14:tracePt t="62438" x="4956175" y="3786188"/>
          <p14:tracePt t="62446" x="4965700" y="3803650"/>
          <p14:tracePt t="62460" x="4973638" y="3822700"/>
          <p14:tracePt t="62477" x="4983163" y="3857625"/>
          <p14:tracePt t="62479" x="4991100" y="3884613"/>
          <p14:tracePt t="62494" x="5000625" y="3946525"/>
          <p14:tracePt t="62511" x="5000625" y="4027488"/>
          <p14:tracePt t="62527" x="5000625" y="4108450"/>
          <p14:tracePt t="62544" x="4965700" y="4197350"/>
          <p14:tracePt t="62561" x="4929188" y="4276725"/>
          <p14:tracePt t="62577" x="4884738" y="4348163"/>
          <p14:tracePt t="62594" x="4830763" y="4429125"/>
          <p14:tracePt t="62610" x="4795838" y="4483100"/>
          <p14:tracePt t="62627" x="4768850" y="4527550"/>
          <p14:tracePt t="62644" x="4741863" y="4572000"/>
          <p14:tracePt t="62660" x="4697413" y="4625975"/>
          <p14:tracePt t="62678" x="4652963" y="4670425"/>
          <p14:tracePt t="62695" x="4608513" y="4714875"/>
          <p14:tracePt t="62712" x="4572000" y="4732338"/>
          <p14:tracePt t="62729" x="4537075" y="4759325"/>
          <p14:tracePt t="62744" x="4510088" y="4795838"/>
          <p14:tracePt t="62761" x="4510088" y="4813300"/>
          <p14:tracePt t="62778" x="4510088" y="4822825"/>
          <p14:tracePt t="62795" x="4518025" y="4830763"/>
          <p14:tracePt t="62811" x="4537075" y="4840288"/>
          <p14:tracePt t="62828" x="4545013" y="4840288"/>
          <p14:tracePt t="62844" x="4572000" y="4848225"/>
          <p14:tracePt t="62861" x="4643438" y="4848225"/>
          <p14:tracePt t="62878" x="4705350" y="4848225"/>
          <p14:tracePt t="62895" x="4759325" y="4848225"/>
          <p14:tracePt t="62911" x="4786313" y="4848225"/>
          <p14:tracePt t="62928" x="4803775" y="4848225"/>
          <p14:tracePt t="62945" x="4813300" y="4840288"/>
          <p14:tracePt t="62962" x="4840288" y="4830763"/>
          <p14:tracePt t="62978" x="4894263" y="4822825"/>
          <p14:tracePt t="62980" x="4938713" y="4813300"/>
          <p14:tracePt t="62994" x="5018088" y="4795838"/>
          <p14:tracePt t="63011" x="5099050" y="4786313"/>
          <p14:tracePt t="63028" x="5143500" y="4776788"/>
          <p14:tracePt t="63045" x="5170488" y="4768850"/>
          <p14:tracePt t="63062" x="5187950" y="4751388"/>
          <p14:tracePt t="63079" x="5187950" y="4741863"/>
          <p14:tracePt t="63095" x="5205413" y="4732338"/>
          <p14:tracePt t="63112" x="5214938" y="4724400"/>
          <p14:tracePt t="63128" x="5214938" y="4714875"/>
          <p14:tracePt t="63145" x="5224463" y="4705350"/>
          <p14:tracePt t="63162" x="5232400" y="4705350"/>
          <p14:tracePt t="63195" x="5251450" y="4687888"/>
          <p14:tracePt t="63212" x="5259388" y="4687888"/>
          <p14:tracePt t="63245" x="5268913" y="4687888"/>
          <p14:tracePt t="63262" x="5268913" y="4679950"/>
          <p14:tracePt t="63293" x="5268913" y="4670425"/>
          <p14:tracePt t="63330" x="5276850" y="4660900"/>
          <p14:tracePt t="63339" x="5276850" y="4652963"/>
          <p14:tracePt t="63355" x="5286375" y="4643438"/>
          <p14:tracePt t="63371" x="5286375" y="4633913"/>
          <p14:tracePt t="63379" x="5286375" y="4625975"/>
          <p14:tracePt t="63395" x="5286375" y="4608513"/>
          <p14:tracePt t="63412" x="5286375" y="4589463"/>
          <p14:tracePt t="63428" x="5276850" y="4589463"/>
          <p14:tracePt t="63445" x="5276850" y="4581525"/>
          <p14:tracePt t="63487" x="5276850" y="4572000"/>
          <p14:tracePt t="63541" x="5276850" y="4562475"/>
          <p14:tracePt t="63566" x="5276850" y="4554538"/>
          <p14:tracePt t="63599" x="5276850" y="4545013"/>
          <p14:tracePt t="63613" x="5276850" y="4537075"/>
          <p14:tracePt t="63621" x="5268913" y="4527550"/>
          <p14:tracePt t="63630" x="5268913" y="4518025"/>
          <p14:tracePt t="63645" x="5259388" y="4500563"/>
          <p14:tracePt t="63662" x="5251450" y="4491038"/>
          <p14:tracePt t="63678" x="5232400" y="4465638"/>
          <p14:tracePt t="63695" x="5214938" y="4438650"/>
          <p14:tracePt t="63712" x="5197475" y="4419600"/>
          <p14:tracePt t="63728" x="5180013" y="4402138"/>
          <p14:tracePt t="63745" x="5143500" y="4384675"/>
          <p14:tracePt t="63762" x="5116513" y="4375150"/>
          <p14:tracePt t="63778" x="5081588" y="4367213"/>
          <p14:tracePt t="63795" x="5045075" y="4367213"/>
          <p14:tracePt t="63812" x="5010150" y="4357688"/>
          <p14:tracePt t="63828" x="4956175" y="4357688"/>
          <p14:tracePt t="63845" x="4902200" y="4357688"/>
          <p14:tracePt t="63862" x="4867275" y="4357688"/>
          <p14:tracePt t="63878" x="4840288" y="4367213"/>
          <p14:tracePt t="63895" x="4813300" y="4375150"/>
          <p14:tracePt t="63912" x="4786313" y="4384675"/>
          <p14:tracePt t="63928" x="4759325" y="4394200"/>
          <p14:tracePt t="63945" x="4732338" y="4411663"/>
          <p14:tracePt t="63963" x="4705350" y="4438650"/>
          <p14:tracePt t="63979" x="4687888" y="4446588"/>
          <p14:tracePt t="63985" x="4660900" y="4473575"/>
          <p14:tracePt t="63995" x="4652963" y="4491038"/>
          <p14:tracePt t="64012" x="4633913" y="4510088"/>
          <p14:tracePt t="64029" x="4625975" y="4527550"/>
          <p14:tracePt t="64046" x="4616450" y="4554538"/>
          <p14:tracePt t="64062" x="4598988" y="4581525"/>
          <p14:tracePt t="64079" x="4598988" y="4589463"/>
          <p14:tracePt t="64095" x="4598988" y="4616450"/>
          <p14:tracePt t="64112" x="4598988" y="4633913"/>
          <p14:tracePt t="64129" x="4598988" y="4643438"/>
          <p14:tracePt t="64145" x="4608513" y="4660900"/>
          <p14:tracePt t="64162" x="4616450" y="4687888"/>
          <p14:tracePt t="64179" x="4633913" y="4705350"/>
          <p14:tracePt t="64196" x="4643438" y="4724400"/>
          <p14:tracePt t="64213" x="4652963" y="4741863"/>
          <p14:tracePt t="64229" x="4660900" y="4759325"/>
          <p14:tracePt t="64246" x="4670425" y="4776788"/>
          <p14:tracePt t="64262" x="4687888" y="4795838"/>
          <p14:tracePt t="64279" x="4697413" y="4803775"/>
          <p14:tracePt t="64295" x="4705350" y="4822825"/>
          <p14:tracePt t="64312" x="4714875" y="4840288"/>
          <p14:tracePt t="64328" x="4732338" y="4848225"/>
          <p14:tracePt t="64345" x="4759325" y="4867275"/>
          <p14:tracePt t="64362" x="4768850" y="4884738"/>
          <p14:tracePt t="64379" x="4786313" y="4894263"/>
          <p14:tracePt t="64395" x="4795838" y="4902200"/>
          <p14:tracePt t="64412" x="4803775" y="4911725"/>
          <p14:tracePt t="64428" x="4813300" y="4911725"/>
          <p14:tracePt t="64445" x="4830763" y="4919663"/>
          <p14:tracePt t="64462" x="4857750" y="4919663"/>
          <p14:tracePt t="64478" x="4884738" y="4929188"/>
          <p14:tracePt t="64483" x="4902200" y="4929188"/>
          <p14:tracePt t="64495" x="4938713" y="4929188"/>
          <p14:tracePt t="64512" x="4956175" y="4938713"/>
          <p14:tracePt t="64528" x="4973638" y="4938713"/>
          <p14:tracePt t="64545" x="4991100" y="4938713"/>
          <p14:tracePt t="64562" x="5010150" y="4938713"/>
          <p14:tracePt t="64579" x="5018088" y="4938713"/>
          <p14:tracePt t="64595" x="5054600" y="4938713"/>
          <p14:tracePt t="64612" x="5081588" y="4938713"/>
          <p14:tracePt t="64629" x="5108575" y="4938713"/>
          <p14:tracePt t="64645" x="5153025" y="4938713"/>
          <p14:tracePt t="64662" x="5187950" y="4929188"/>
          <p14:tracePt t="64678" x="5224463" y="4919663"/>
          <p14:tracePt t="64696" x="5251450" y="4902200"/>
          <p14:tracePt t="64712" x="5259388" y="4894263"/>
          <p14:tracePt t="64729" x="5268913" y="4884738"/>
          <p14:tracePt t="64745" x="5276850" y="4875213"/>
          <p14:tracePt t="64762" x="5286375" y="4867275"/>
          <p14:tracePt t="64808" x="5286375" y="4857750"/>
          <p14:tracePt t="64909" x="5268913" y="4857750"/>
          <p14:tracePt t="64917" x="5251450" y="4867275"/>
          <p14:tracePt t="64929" x="5224463" y="4867275"/>
          <p14:tracePt t="64946" x="5180013" y="4867275"/>
          <p14:tracePt t="64963" x="5126038" y="4867275"/>
          <p14:tracePt t="64979" x="5072063" y="4867275"/>
          <p14:tracePt t="64996" x="5018088" y="4867275"/>
          <p14:tracePt t="65001" x="5000625" y="4867275"/>
          <p14:tracePt t="65012" x="4983163" y="4867275"/>
          <p14:tracePt t="65029" x="4946650" y="4867275"/>
          <p14:tracePt t="65046" x="4929188" y="4867275"/>
          <p14:tracePt t="65063" x="4911725" y="4867275"/>
          <p14:tracePt t="65105" x="4902200" y="4867275"/>
          <p14:tracePt t="65113" x="4902200" y="4857750"/>
          <p14:tracePt t="65129" x="4884738" y="4848225"/>
          <p14:tracePt t="65146" x="4840288" y="4840288"/>
          <p14:tracePt t="65163" x="4803775" y="4803775"/>
          <p14:tracePt t="65179" x="4751388" y="4776788"/>
          <p14:tracePt t="65196" x="4705350" y="4751388"/>
          <p14:tracePt t="65213" x="4660900" y="4724400"/>
          <p14:tracePt t="65229" x="4643438" y="4705350"/>
          <p14:tracePt t="65246" x="4625975" y="4705350"/>
          <p14:tracePt t="65425" x="4625975" y="4697413"/>
          <p14:tracePt t="65707" x="4625975" y="4687888"/>
          <p14:tracePt t="65731" x="4616450" y="4679950"/>
          <p14:tracePt t="65738" x="4608513" y="4679950"/>
          <p14:tracePt t="65746" x="4598988" y="4679950"/>
          <p14:tracePt t="65763" x="4572000" y="4679950"/>
          <p14:tracePt t="65779" x="4537075" y="4679950"/>
          <p14:tracePt t="65796" x="4500563" y="4670425"/>
          <p14:tracePt t="65813" x="4465638" y="4660900"/>
          <p14:tracePt t="65829" x="4394200" y="4660900"/>
          <p14:tracePt t="65846" x="4348163" y="4660900"/>
          <p14:tracePt t="65863" x="4330700" y="4652963"/>
          <p14:tracePt t="65879" x="4295775" y="4643438"/>
          <p14:tracePt t="65912" x="4286250" y="4643438"/>
          <p14:tracePt t="65956" x="4276725" y="4643438"/>
          <p14:tracePt t="65972" x="4268788" y="4643438"/>
          <p14:tracePt t="65986" x="4251325" y="4643438"/>
          <p14:tracePt t="65994" x="4241800" y="4643438"/>
          <p14:tracePt t="66002" x="4232275" y="4643438"/>
          <p14:tracePt t="66012" x="4214813" y="4633913"/>
          <p14:tracePt t="66029" x="4205288" y="4633913"/>
          <p14:tracePt t="66046" x="4187825" y="4633913"/>
          <p14:tracePt t="67183" x="4187825" y="4616450"/>
          <p14:tracePt t="67191" x="4205288" y="4589463"/>
          <p14:tracePt t="67201" x="4232275" y="4545013"/>
          <p14:tracePt t="67213" x="4251325" y="4500563"/>
          <p14:tracePt t="67230" x="4367213" y="4340225"/>
          <p14:tracePt t="67246" x="4429125" y="4259263"/>
          <p14:tracePt t="67263" x="4473575" y="4197350"/>
          <p14:tracePt t="67279" x="4518025" y="4152900"/>
          <p14:tracePt t="67295" x="4545013" y="4125913"/>
          <p14:tracePt t="67312" x="4589463" y="4089400"/>
          <p14:tracePt t="67329" x="4616450" y="4062413"/>
          <p14:tracePt t="67346" x="4652963" y="4044950"/>
          <p14:tracePt t="67363" x="4670425" y="4027488"/>
          <p14:tracePt t="67379" x="4679950" y="4017963"/>
          <p14:tracePt t="67396" x="4679950" y="4010025"/>
          <p14:tracePt t="67413" x="4687888" y="4000500"/>
          <p14:tracePt t="67429" x="4697413" y="4000500"/>
          <p14:tracePt t="67446" x="4714875" y="3990975"/>
          <p14:tracePt t="67463" x="4714875" y="3983038"/>
          <p14:tracePt t="67486" x="4724400" y="3983038"/>
          <p14:tracePt t="67502" x="4724400" y="3973513"/>
          <p14:tracePt t="67525" x="4724400" y="3965575"/>
          <p14:tracePt t="67534" x="4724400" y="3956050"/>
          <p14:tracePt t="68105" x="4732338" y="3965575"/>
          <p14:tracePt t="68113" x="4741863" y="3973513"/>
          <p14:tracePt t="68122" x="4741863" y="3983038"/>
          <p14:tracePt t="68130" x="4751388" y="3983038"/>
          <p14:tracePt t="68146" x="4759325" y="4000500"/>
          <p14:tracePt t="68163" x="4768850" y="4010025"/>
          <p14:tracePt t="68179" x="4776788" y="4010025"/>
          <p14:tracePt t="68201" x="4776788" y="4017963"/>
          <p14:tracePt t="68245" x="4776788" y="4027488"/>
          <p14:tracePt t="68270" x="4776788" y="4037013"/>
          <p14:tracePt t="68293" x="4786313" y="4037013"/>
          <p14:tracePt t="68302" x="4786313" y="4054475"/>
          <p14:tracePt t="68318" x="4786313" y="4062413"/>
          <p14:tracePt t="68332" x="4786313" y="4081463"/>
          <p14:tracePt t="68347" x="4795838" y="4089400"/>
          <p14:tracePt t="68363" x="4803775" y="4108450"/>
          <p14:tracePt t="68611" x="4803775" y="4098925"/>
          <p14:tracePt t="68636" x="4803775" y="4089400"/>
          <p14:tracePt t="68659" x="4803775" y="4081463"/>
          <p14:tracePt t="68685" x="4803775" y="4071938"/>
          <p14:tracePt t="68701" x="4803775" y="4062413"/>
          <p14:tracePt t="68715" x="4803775" y="4054475"/>
          <p14:tracePt t="68737" x="4803775" y="4044950"/>
          <p14:tracePt t="68753" x="4803775" y="4037013"/>
          <p14:tracePt t="68777" x="4803775" y="4027488"/>
          <p14:tracePt t="70068" x="4822825" y="4017963"/>
          <p14:tracePt t="70075" x="4830763" y="4010025"/>
          <p14:tracePt t="70082" x="4840288" y="4000500"/>
          <p14:tracePt t="70097" x="4848225" y="3990975"/>
          <p14:tracePt t="70114" x="4857750" y="3983038"/>
          <p14:tracePt t="70130" x="4867275" y="3973513"/>
          <p14:tracePt t="70441" x="4867275" y="3983038"/>
          <p14:tracePt t="70449" x="4875213" y="3990975"/>
          <p14:tracePt t="70465" x="4884738" y="4000500"/>
          <p14:tracePt t="70473" x="4884738" y="4010025"/>
          <p14:tracePt t="70480" x="4902200" y="4017963"/>
          <p14:tracePt t="70497" x="4919663" y="4027488"/>
          <p14:tracePt t="70514" x="4938713" y="4044950"/>
          <p14:tracePt t="70530" x="4938713" y="4037013"/>
          <p14:tracePt t="70564" x="4929188" y="4037013"/>
          <p14:tracePt t="70581" x="4867275" y="4037013"/>
          <p14:tracePt t="71105" x="4875213" y="4037013"/>
          <p14:tracePt t="71121" x="4894263" y="4044950"/>
          <p14:tracePt t="71199" x="4884738" y="4044950"/>
          <p14:tracePt t="71277" x="4867275" y="4044950"/>
          <p14:tracePt t="71285" x="4848225" y="4044950"/>
          <p14:tracePt t="71298" x="4822825" y="4062413"/>
          <p14:tracePt t="71315" x="4776788" y="4071938"/>
          <p14:tracePt t="71331" x="4705350" y="4116388"/>
          <p14:tracePt t="71348" x="4660900" y="4143375"/>
          <p14:tracePt t="71365" x="4633913" y="4179888"/>
          <p14:tracePt t="71381" x="4598988" y="4214813"/>
          <p14:tracePt t="71398" x="4554538" y="4259263"/>
          <p14:tracePt t="71415" x="4518025" y="4330700"/>
          <p14:tracePt t="71432" x="4491038" y="4411663"/>
          <p14:tracePt t="71448" x="4473575" y="4456113"/>
          <p14:tracePt t="71465" x="4465638" y="4491038"/>
          <p14:tracePt t="71481" x="4465638" y="4545013"/>
          <p14:tracePt t="71515" x="4473575" y="4598988"/>
          <p14:tracePt t="71532" x="4491038" y="4660900"/>
          <p14:tracePt t="71548" x="4510088" y="4714875"/>
          <p14:tracePt t="71553" x="4518025" y="4751388"/>
          <p14:tracePt t="71565" x="4537075" y="4768850"/>
          <p14:tracePt t="71581" x="4562475" y="4803775"/>
          <p14:tracePt t="71598" x="4589463" y="4813300"/>
          <p14:tracePt t="71615" x="4625975" y="4830763"/>
          <p14:tracePt t="71632" x="4643438" y="4840288"/>
          <p14:tracePt t="71649" x="4670425" y="4857750"/>
          <p14:tracePt t="71665" x="4697413" y="4894263"/>
          <p14:tracePt t="71682" x="4724400" y="4946650"/>
          <p14:tracePt t="71698" x="4759325" y="4973638"/>
          <p14:tracePt t="71715" x="4795838" y="4991100"/>
          <p14:tracePt t="71731" x="4822825" y="5010150"/>
          <p14:tracePt t="71748" x="4830763" y="5010150"/>
          <p14:tracePt t="71765" x="4822825" y="5010150"/>
          <p14:tracePt t="71782" x="4776788" y="5000625"/>
          <p14:tracePt t="71799" x="4741863" y="4991100"/>
          <p14:tracePt t="71815" x="4687888" y="4991100"/>
          <p14:tracePt t="71831" x="4660900" y="4991100"/>
          <p14:tracePt t="71848" x="4643438" y="5000625"/>
          <p14:tracePt t="71865" x="4633913" y="5000625"/>
          <p14:tracePt t="71882" x="4608513" y="5000625"/>
          <p14:tracePt t="71899" x="4598988" y="5000625"/>
          <p14:tracePt t="71915" x="4581525" y="5010150"/>
          <p14:tracePt t="71931" x="4572000" y="5010150"/>
          <p14:tracePt t="71948" x="4562475" y="5010150"/>
          <p14:tracePt t="71981" x="4545013" y="5010150"/>
          <p14:tracePt t="71998" x="4545013" y="5018088"/>
          <p14:tracePt t="72015" x="4537075" y="5018088"/>
          <p14:tracePt t="72048" x="4527550" y="5018088"/>
          <p14:tracePt t="72237" x="4537075" y="5018088"/>
          <p14:tracePt t="72245" x="4545013" y="5018088"/>
          <p14:tracePt t="72254" x="4554538" y="5018088"/>
          <p14:tracePt t="72265" x="4562475" y="5018088"/>
          <p14:tracePt t="72283" x="4652963" y="5010150"/>
          <p14:tracePt t="72299" x="4795838" y="5000625"/>
          <p14:tracePt t="72315" x="5170488" y="4965700"/>
          <p14:tracePt t="72331" x="5572125" y="4884738"/>
          <p14:tracePt t="72348" x="6072188" y="4751388"/>
          <p14:tracePt t="72365" x="6688138" y="4554538"/>
          <p14:tracePt t="72382" x="7367588" y="4357688"/>
          <p14:tracePt t="72399" x="8001000" y="4133850"/>
          <p14:tracePt t="72415" x="8510588" y="3990975"/>
          <p14:tracePt t="72432" x="8840788" y="3830638"/>
          <p14:tracePt t="72448" x="8966200" y="3751263"/>
          <p14:tracePt t="72465" x="9045575" y="3679825"/>
          <p14:tracePt t="72482" x="9126538" y="3625850"/>
          <p14:tracePt t="72498" x="9197975" y="3571875"/>
          <p14:tracePt t="72515" x="9269413" y="3527425"/>
          <p14:tracePt t="72532" x="9304338" y="3500438"/>
          <p14:tracePt t="72548" x="9340850" y="3455988"/>
          <p14:tracePt t="72565" x="9367838" y="3419475"/>
          <p14:tracePt t="72571" x="9375775" y="3367088"/>
          <p14:tracePt t="72582" x="9375775" y="3330575"/>
          <p14:tracePt t="72599" x="9348788" y="3232150"/>
          <p14:tracePt t="72615" x="9323388" y="3170238"/>
          <p14:tracePt t="72632" x="9286875" y="3108325"/>
          <p14:tracePt t="72649" x="9269413" y="3081338"/>
          <p14:tracePt t="72665" x="9224963" y="3054350"/>
          <p14:tracePt t="72682" x="9072563" y="3036888"/>
          <p14:tracePt t="72698" x="8823325" y="3089275"/>
          <p14:tracePt t="72715" x="8385175" y="3251200"/>
          <p14:tracePt t="72732" x="7939088" y="3313113"/>
          <p14:tracePt t="72765" x="7902575" y="3313113"/>
          <p14:tracePt t="72782" x="7626350" y="3322638"/>
          <p14:tracePt t="72799" x="7466013" y="3348038"/>
          <p14:tracePt t="72815" x="7412038" y="3357563"/>
          <p14:tracePt t="72848" x="7456488" y="3367088"/>
          <p14:tracePt t="72865" x="7473950" y="3367088"/>
          <p14:tracePt t="72887" x="7483475" y="3367088"/>
          <p14:tracePt t="72933" x="7483475" y="3384550"/>
          <p14:tracePt t="72941" x="7483475" y="3394075"/>
          <p14:tracePt t="72949" x="7483475" y="3411538"/>
          <p14:tracePt t="72965" x="7456488" y="3438525"/>
          <p14:tracePt t="72982" x="7402513" y="3473450"/>
          <p14:tracePt t="72999" x="7304088" y="3500438"/>
          <p14:tracePt t="73015" x="7134225" y="3544888"/>
          <p14:tracePt t="73032" x="6965950" y="3598863"/>
          <p14:tracePt t="73049" x="6840538" y="3625850"/>
          <p14:tracePt t="73065" x="6634163" y="3687763"/>
          <p14:tracePt t="73082" x="6500813" y="3724275"/>
          <p14:tracePt t="73088" x="6438900" y="3732213"/>
          <p14:tracePt t="73098" x="6367463" y="3751263"/>
          <p14:tracePt t="73115" x="6205538" y="3759200"/>
          <p14:tracePt t="73132" x="5991225" y="3768725"/>
          <p14:tracePt t="73149" x="5732463" y="3768725"/>
          <p14:tracePt t="73165" x="5473700" y="3776663"/>
          <p14:tracePt t="73182" x="5170488" y="3776663"/>
          <p14:tracePt t="73198" x="5037138" y="3768725"/>
          <p14:tracePt t="73215" x="5000625" y="3768725"/>
          <p14:tracePt t="73260" x="5000625" y="3759200"/>
          <p14:tracePt t="73269" x="5010150" y="3751263"/>
          <p14:tracePt t="73283" x="5018088" y="3751263"/>
          <p14:tracePt t="73299" x="5045075" y="3732213"/>
          <p14:tracePt t="73315" x="5054600" y="3705225"/>
          <p14:tracePt t="73332" x="5054600" y="3670300"/>
          <p14:tracePt t="73559" x="5072063" y="3670300"/>
          <p14:tracePt t="73568" x="5081588" y="3670300"/>
          <p14:tracePt t="73575" x="5108575" y="3670300"/>
          <p14:tracePt t="73583" x="5133975" y="3670300"/>
          <p14:tracePt t="73598" x="5197475" y="3652838"/>
          <p14:tracePt t="73620" x="5259388" y="3633788"/>
          <p14:tracePt t="73631" x="5322888" y="3616325"/>
          <p14:tracePt t="73648" x="5446713" y="3589338"/>
          <p14:tracePt t="73665" x="5653088" y="3527425"/>
          <p14:tracePt t="73681" x="5776913" y="3490913"/>
          <p14:tracePt t="73698" x="5848350" y="3465513"/>
          <p14:tracePt t="73715" x="5894388" y="3455988"/>
          <p14:tracePt t="73732" x="5919788" y="3429000"/>
          <p14:tracePt t="73749" x="5938838" y="3419475"/>
          <p14:tracePt t="73766" x="5956300" y="3402013"/>
          <p14:tracePt t="73783" x="5965825" y="3394075"/>
          <p14:tracePt t="73799" x="5991225" y="3367088"/>
          <p14:tracePt t="73816" x="6010275" y="3348038"/>
          <p14:tracePt t="73832" x="6037263" y="3313113"/>
          <p14:tracePt t="73849" x="6054725" y="3276600"/>
          <p14:tracePt t="73866" x="6062663" y="3259138"/>
          <p14:tracePt t="74105" x="6054725" y="3259138"/>
          <p14:tracePt t="74116" x="6000750" y="3259138"/>
          <p14:tracePt t="74122" x="5965825" y="3259138"/>
          <p14:tracePt t="74132" x="5929313" y="3259138"/>
          <p14:tracePt t="74148" x="5830888" y="3259138"/>
          <p14:tracePt t="74165" x="5653088" y="3224213"/>
          <p14:tracePt t="74182" x="5518150" y="3197225"/>
          <p14:tracePt t="74198" x="5384800" y="3160713"/>
          <p14:tracePt t="74215" x="5313363" y="3125788"/>
          <p14:tracePt t="74232" x="5303838" y="3098800"/>
          <p14:tracePt t="74248" x="5303838" y="3027363"/>
          <p14:tracePt t="74265" x="5330825" y="2901950"/>
          <p14:tracePt t="74282" x="5402263" y="2724150"/>
          <p14:tracePt t="74299" x="5446713" y="2509838"/>
          <p14:tracePt t="74315" x="5491163" y="2232025"/>
          <p14:tracePt t="74332" x="5510213" y="2116138"/>
          <p14:tracePt t="74348" x="5527675" y="2017713"/>
          <p14:tracePt t="74365" x="5537200" y="1928813"/>
          <p14:tracePt t="74382" x="5537200" y="1857375"/>
          <p14:tracePt t="74399" x="5545138" y="1768475"/>
          <p14:tracePt t="74415" x="5545138" y="1633538"/>
          <p14:tracePt t="74432" x="5545138" y="1562100"/>
          <p14:tracePt t="74448" x="5562600" y="1509713"/>
          <p14:tracePt t="74465" x="5572125" y="1438275"/>
          <p14:tracePt t="74482" x="5589588" y="1374775"/>
          <p14:tracePt t="74498" x="5599113" y="1357313"/>
          <p14:tracePt t="74515" x="5599113" y="1339850"/>
          <p14:tracePt t="74532" x="5608638" y="1312863"/>
          <p14:tracePt t="74548" x="5626100" y="1295400"/>
          <p14:tracePt t="74565" x="5661025" y="1223963"/>
          <p14:tracePt t="74582" x="5724525" y="1160463"/>
          <p14:tracePt t="74616" x="5741988" y="1152525"/>
          <p14:tracePt t="74632" x="5741988" y="1133475"/>
          <p14:tracePt t="74653" x="5741988" y="1125538"/>
          <p14:tracePt t="74715" x="5741988" y="1116013"/>
          <p14:tracePt t="74731" x="5741988" y="1108075"/>
          <p14:tracePt t="74888" x="5751513" y="1098550"/>
          <p14:tracePt t="74895" x="5768975" y="1098550"/>
          <p14:tracePt t="74910" x="5776913" y="1089025"/>
          <p14:tracePt t="74924" x="5795963" y="1081088"/>
          <p14:tracePt t="74940" x="5822950" y="1071563"/>
          <p14:tracePt t="74948" x="5840413" y="1071563"/>
          <p14:tracePt t="74965" x="5857875" y="1062038"/>
          <p14:tracePt t="74982" x="5867400" y="105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5" y="1174044"/>
            <a:ext cx="11180113" cy="461715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7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80"/>
    </mc:Choice>
    <mc:Fallback>
      <p:transition spd="slow" advTm="54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81" x="5848350" y="1054100"/>
          <p14:tracePt t="1488" x="5822950" y="1054100"/>
          <p14:tracePt t="1503" x="5768975" y="1071563"/>
          <p14:tracePt t="1519" x="5670550" y="1089025"/>
          <p14:tracePt t="1621" x="5724525" y="1098550"/>
          <p14:tracePt t="1630" x="5776913" y="1098550"/>
          <p14:tracePt t="1638" x="5840413" y="1098550"/>
          <p14:tracePt t="1692" x="5848350" y="1098550"/>
          <p14:tracePt t="1699" x="5857875" y="1108075"/>
          <p14:tracePt t="1708" x="5867400" y="1108075"/>
          <p14:tracePt t="1724" x="5875338" y="1108075"/>
          <p14:tracePt t="1793" x="5867400" y="1108075"/>
          <p14:tracePt t="1809" x="5848350" y="1108075"/>
          <p14:tracePt t="1816" x="5822950" y="1108075"/>
          <p14:tracePt t="1824" x="5776913" y="1098550"/>
          <p14:tracePt t="1837" x="5732463" y="1081088"/>
          <p14:tracePt t="1852" x="5572125" y="1054100"/>
          <p14:tracePt t="1869" x="5375275" y="1009650"/>
          <p14:tracePt t="1886" x="5126038" y="973138"/>
          <p14:tracePt t="1902" x="4894263" y="955675"/>
          <p14:tracePt t="1919" x="4714875" y="919163"/>
          <p14:tracePt t="1936" x="4633913" y="919163"/>
          <p14:tracePt t="1952" x="4562475" y="919163"/>
          <p14:tracePt t="1969" x="4446588" y="911225"/>
          <p14:tracePt t="1986" x="4340225" y="901700"/>
          <p14:tracePt t="2019" x="4313238" y="901700"/>
          <p14:tracePt t="2036" x="4303713" y="901700"/>
          <p14:tracePt t="2088" x="4295775" y="901700"/>
          <p14:tracePt t="2096" x="4286250" y="901700"/>
          <p14:tracePt t="2106" x="4268788" y="893763"/>
          <p14:tracePt t="2119" x="4197350" y="874713"/>
          <p14:tracePt t="2136" x="4125913" y="874713"/>
          <p14:tracePt t="2153" x="4071938" y="866775"/>
          <p14:tracePt t="2169" x="4017963" y="866775"/>
          <p14:tracePt t="2186" x="4000500" y="857250"/>
          <p14:tracePt t="2202" x="3983038" y="857250"/>
          <p14:tracePt t="2237" x="3983038" y="847725"/>
          <p14:tracePt t="2253" x="3956050" y="839788"/>
          <p14:tracePt t="2269" x="3902075" y="830263"/>
          <p14:tracePt t="2286" x="3840163" y="822325"/>
          <p14:tracePt t="2302" x="3776663" y="822325"/>
          <p14:tracePt t="2319" x="3741738" y="822325"/>
          <p14:tracePt t="2336" x="3705225" y="822325"/>
          <p14:tracePt t="2352" x="3660775" y="830263"/>
          <p14:tracePt t="2369" x="3598863" y="857250"/>
          <p14:tracePt t="2386" x="3544888" y="893763"/>
          <p14:tracePt t="2402" x="3500438" y="919163"/>
          <p14:tracePt t="2419" x="3455988" y="955675"/>
          <p14:tracePt t="2436" x="3419475" y="982663"/>
          <p14:tracePt t="2452" x="3394075" y="1017588"/>
          <p14:tracePt t="2469" x="3367088" y="1054100"/>
          <p14:tracePt t="2486" x="3348038" y="1081088"/>
          <p14:tracePt t="2502" x="3340100" y="1089025"/>
          <p14:tracePt t="2526" x="3330575" y="1098550"/>
          <p14:tracePt t="2558" x="3322638" y="1108075"/>
          <p14:tracePt t="2581" x="3313113" y="1108075"/>
          <p14:tracePt t="2591" x="3313113" y="1116013"/>
          <p14:tracePt t="2608" x="3295650" y="1125538"/>
          <p14:tracePt t="2620" x="3276600" y="1143000"/>
          <p14:tracePt t="2637" x="3232150" y="1169988"/>
          <p14:tracePt t="2653" x="3187700" y="1187450"/>
          <p14:tracePt t="2670" x="3125788" y="1223963"/>
          <p14:tracePt t="2687" x="3071813" y="1241425"/>
          <p14:tracePt t="2703" x="3036888" y="1258888"/>
          <p14:tracePt t="2720" x="3009900" y="1268413"/>
          <p14:tracePt t="2737" x="2990850" y="1276350"/>
          <p14:tracePt t="2753" x="2982913" y="1285875"/>
          <p14:tracePt t="2793" x="2973388" y="1285875"/>
          <p14:tracePt t="3232" x="2982913" y="1285875"/>
          <p14:tracePt t="3240" x="2990850" y="1285875"/>
          <p14:tracePt t="3253" x="3044825" y="1295400"/>
          <p14:tracePt t="3270" x="3133725" y="1312863"/>
          <p14:tracePt t="3287" x="3160713" y="1312863"/>
          <p14:tracePt t="3667" x="3152775" y="1312863"/>
          <p14:tracePt t="3676" x="3143250" y="1312863"/>
          <p14:tracePt t="3687" x="3143250" y="1295400"/>
          <p14:tracePt t="3704" x="3116263" y="1295400"/>
          <p14:tracePt t="3925" x="3116263" y="1285875"/>
          <p14:tracePt t="3941" x="3125788" y="1285875"/>
          <p14:tracePt t="3958" x="3143250" y="1285875"/>
          <p14:tracePt t="3981" x="3143250" y="1276350"/>
          <p14:tracePt t="4302" x="3152775" y="1276350"/>
          <p14:tracePt t="4309" x="3160713" y="1276350"/>
          <p14:tracePt t="4321" x="3160713" y="1295400"/>
          <p14:tracePt t="4337" x="3170238" y="1312863"/>
          <p14:tracePt t="4354" x="3197225" y="1347788"/>
          <p14:tracePt t="4370" x="3205163" y="1366838"/>
          <p14:tracePt t="4387" x="3205163" y="1374775"/>
          <p14:tracePt t="4404" x="3214688" y="1384300"/>
          <p14:tracePt t="4438" x="3214688" y="1393825"/>
          <p14:tracePt t="4454" x="3224213" y="1401763"/>
          <p14:tracePt t="4471" x="3232150" y="1419225"/>
          <p14:tracePt t="4503" x="3232150" y="1428750"/>
          <p14:tracePt t="4527" x="3232150" y="1438275"/>
          <p14:tracePt t="4537" x="3232150" y="1446213"/>
          <p14:tracePt t="4554" x="3224213" y="1465263"/>
          <p14:tracePt t="4571" x="3205163" y="1490663"/>
          <p14:tracePt t="4587" x="3205163" y="1509713"/>
          <p14:tracePt t="4603" x="3197225" y="1544638"/>
          <p14:tracePt t="4620" x="3197225" y="1571625"/>
          <p14:tracePt t="4637" x="3179763" y="1598613"/>
          <p14:tracePt t="4653" x="3170238" y="1625600"/>
          <p14:tracePt t="4670" x="3152775" y="1660525"/>
          <p14:tracePt t="4687" x="3143250" y="1679575"/>
          <p14:tracePt t="4703" x="3133725" y="1697038"/>
          <p14:tracePt t="4720" x="3125788" y="1704975"/>
          <p14:tracePt t="4737" x="3081338" y="1751013"/>
          <p14:tracePt t="4753" x="3017838" y="1803400"/>
          <p14:tracePt t="4770" x="2911475" y="1866900"/>
          <p14:tracePt t="4787" x="2803525" y="1938338"/>
          <p14:tracePt t="4803" x="2705100" y="1990725"/>
          <p14:tracePt t="4820" x="2625725" y="2054225"/>
          <p14:tracePt t="4836" x="2536825" y="2108200"/>
          <p14:tracePt t="4853" x="2482850" y="2160588"/>
          <p14:tracePt t="4870" x="2428875" y="2197100"/>
          <p14:tracePt t="4887" x="2384425" y="2232025"/>
          <p14:tracePt t="4903" x="2366963" y="2259013"/>
          <p14:tracePt t="4920" x="2339975" y="2276475"/>
          <p14:tracePt t="4937" x="2322513" y="2295525"/>
          <p14:tracePt t="4954" x="2303463" y="2312988"/>
          <p14:tracePt t="4970" x="2268538" y="2347913"/>
          <p14:tracePt t="4987" x="2197100" y="2438400"/>
          <p14:tracePt t="5003" x="2143125" y="2536825"/>
          <p14:tracePt t="5020" x="2098675" y="2608263"/>
          <p14:tracePt t="5050" x="2089150" y="2633663"/>
          <p14:tracePt t="5066" x="2081213" y="2670175"/>
          <p14:tracePt t="5073" x="2062163" y="2687638"/>
          <p14:tracePt t="5087" x="2044700" y="2741613"/>
          <p14:tracePt t="5103" x="2017713" y="2803525"/>
          <p14:tracePt t="5120" x="1990725" y="2857500"/>
          <p14:tracePt t="5137" x="1955800" y="2919413"/>
          <p14:tracePt t="5153" x="1919288" y="2955925"/>
          <p14:tracePt t="5170" x="1901825" y="3000375"/>
          <p14:tracePt t="5187" x="1901825" y="3017838"/>
          <p14:tracePt t="5203" x="1901825" y="3036888"/>
          <p14:tracePt t="5244" x="1893888" y="3036888"/>
          <p14:tracePt t="5268" x="1928813" y="3036888"/>
          <p14:tracePt t="5276" x="1928813" y="3044825"/>
          <p14:tracePt t="5287" x="1965325" y="3044825"/>
          <p14:tracePt t="5303" x="2036763" y="3054350"/>
          <p14:tracePt t="5320" x="2062163" y="3054350"/>
          <p14:tracePt t="5338" x="2116138" y="3036888"/>
          <p14:tracePt t="5355" x="2160588" y="3027363"/>
          <p14:tracePt t="5371" x="2179638" y="3017838"/>
          <p14:tracePt t="5387" x="2197100" y="3009900"/>
          <p14:tracePt t="5404" x="2232025" y="3000375"/>
          <p14:tracePt t="5421" x="2259013" y="3009900"/>
          <p14:tracePt t="5437" x="2312988" y="2990850"/>
          <p14:tracePt t="5454" x="2322513" y="2990850"/>
          <p14:tracePt t="5471" x="2330450" y="2982913"/>
          <p14:tracePt t="5503" x="2347913" y="2982913"/>
          <p14:tracePt t="5535" x="2357438" y="2982913"/>
          <p14:tracePt t="5551" x="2347913" y="3000375"/>
          <p14:tracePt t="5560" x="2347913" y="3017838"/>
          <p14:tracePt t="5571" x="2330450" y="3027363"/>
          <p14:tracePt t="5587" x="2295525" y="3036888"/>
          <p14:tracePt t="5604" x="2268538" y="3062288"/>
          <p14:tracePt t="5621" x="2224088" y="3098800"/>
          <p14:tracePt t="5637" x="2197100" y="3116263"/>
          <p14:tracePt t="5654" x="2170113" y="3125788"/>
          <p14:tracePt t="5671" x="2125663" y="3133725"/>
          <p14:tracePt t="5687" x="2098675" y="3143250"/>
          <p14:tracePt t="5705" x="2054225" y="3160713"/>
          <p14:tracePt t="5721" x="2009775" y="3170238"/>
          <p14:tracePt t="5738" x="1982788" y="3197225"/>
          <p14:tracePt t="5895" x="1973263" y="3197225"/>
          <p14:tracePt t="5902" x="1965325" y="3197225"/>
          <p14:tracePt t="5910" x="1955800" y="3214688"/>
          <p14:tracePt t="5921" x="1946275" y="3224213"/>
          <p14:tracePt t="5937" x="1928813" y="3251200"/>
          <p14:tracePt t="5955" x="1928813" y="3286125"/>
          <p14:tracePt t="5971" x="1938338" y="3313113"/>
          <p14:tracePt t="5988" x="1955800" y="3330575"/>
          <p14:tracePt t="6004" x="1973263" y="3340100"/>
          <p14:tracePt t="6021" x="1990725" y="3340100"/>
          <p14:tracePt t="6037" x="2009775" y="3340100"/>
          <p14:tracePt t="6105" x="2000250" y="3340100"/>
          <p14:tracePt t="6113" x="2000250" y="3330575"/>
          <p14:tracePt t="6122" x="1990725" y="3330575"/>
          <p14:tracePt t="6138" x="1982788" y="3322638"/>
          <p14:tracePt t="6154" x="1982788" y="3313113"/>
          <p14:tracePt t="6172" x="1973263" y="3303588"/>
          <p14:tracePt t="6188" x="1973263" y="3295650"/>
          <p14:tracePt t="6205" x="1973263" y="3276600"/>
          <p14:tracePt t="6221" x="1973263" y="3268663"/>
          <p14:tracePt t="6238" x="1973263" y="3241675"/>
          <p14:tracePt t="6254" x="1965325" y="3232150"/>
          <p14:tracePt t="6271" x="1955800" y="3224213"/>
          <p14:tracePt t="6288" x="1946275" y="3214688"/>
          <p14:tracePt t="6304" x="1938338" y="3205163"/>
          <p14:tracePt t="6321" x="1928813" y="3197225"/>
          <p14:tracePt t="6337" x="1919288" y="3197225"/>
          <p14:tracePt t="6356" x="1919288" y="3187700"/>
          <p14:tracePt t="6395" x="1919288" y="3179763"/>
          <p14:tracePt t="6409" x="1919288" y="3170238"/>
          <p14:tracePt t="6433" x="1919288" y="3160713"/>
          <p14:tracePt t="6449" x="1919288" y="3152775"/>
          <p14:tracePt t="6459" x="1919288" y="3143250"/>
          <p14:tracePt t="6476" x="1919288" y="3133725"/>
          <p14:tracePt t="6487" x="1919288" y="3125788"/>
          <p14:tracePt t="6504" x="1919288" y="3108325"/>
          <p14:tracePt t="6537" x="1919288" y="3098800"/>
          <p14:tracePt t="6554" x="1919288" y="3089275"/>
          <p14:tracePt t="6571" x="1919288" y="3081338"/>
          <p14:tracePt t="6587" x="1919288" y="3062288"/>
          <p14:tracePt t="6621" x="1919288" y="3054350"/>
          <p14:tracePt t="6637" x="1919288" y="3044825"/>
          <p14:tracePt t="6654" x="1919288" y="3036888"/>
          <p14:tracePt t="6671" x="1919288" y="3027363"/>
          <p14:tracePt t="6687" x="1911350" y="3027363"/>
          <p14:tracePt t="6704" x="1901825" y="3017838"/>
          <p14:tracePt t="6721" x="1893888" y="3000375"/>
          <p14:tracePt t="6737" x="1874838" y="2982913"/>
          <p14:tracePt t="6754" x="1857375" y="2965450"/>
          <p14:tracePt t="6771" x="1822450" y="2946400"/>
          <p14:tracePt t="6787" x="1795463" y="2938463"/>
          <p14:tracePt t="6804" x="1751013" y="2928938"/>
          <p14:tracePt t="6821" x="1687513" y="2919413"/>
          <p14:tracePt t="6837" x="1643063" y="2919413"/>
          <p14:tracePt t="6854" x="1598613" y="2911475"/>
          <p14:tracePt t="6871" x="1554163" y="2911475"/>
          <p14:tracePt t="6887" x="1527175" y="2911475"/>
          <p14:tracePt t="6904" x="1490663" y="2911475"/>
          <p14:tracePt t="6921" x="1455738" y="2911475"/>
          <p14:tracePt t="6937" x="1428750" y="2919413"/>
          <p14:tracePt t="6954" x="1401763" y="2919413"/>
          <p14:tracePt t="6971" x="1374775" y="2919413"/>
          <p14:tracePt t="6987" x="1347788" y="2928938"/>
          <p14:tracePt t="7004" x="1330325" y="2946400"/>
          <p14:tracePt t="7021" x="1312863" y="2965450"/>
          <p14:tracePt t="7037" x="1268413" y="2990850"/>
          <p14:tracePt t="7041" x="1250950" y="3017838"/>
          <p14:tracePt t="7054" x="1231900" y="3036888"/>
          <p14:tracePt t="7071" x="1179513" y="3081338"/>
          <p14:tracePt t="7088" x="1160463" y="3116263"/>
          <p14:tracePt t="7104" x="1152525" y="3133725"/>
          <p14:tracePt t="7121" x="1133475" y="3152775"/>
          <p14:tracePt t="7137" x="1125538" y="3179763"/>
          <p14:tracePt t="7154" x="1125538" y="3197225"/>
          <p14:tracePt t="7171" x="1116013" y="3224213"/>
          <p14:tracePt t="7188" x="1108075" y="3251200"/>
          <p14:tracePt t="7204" x="1108075" y="3276600"/>
          <p14:tracePt t="7221" x="1108075" y="3322638"/>
          <p14:tracePt t="7237" x="1108075" y="3340100"/>
          <p14:tracePt t="7254" x="1108075" y="3357563"/>
          <p14:tracePt t="7271" x="1125538" y="3384550"/>
          <p14:tracePt t="7287" x="1143000" y="3394075"/>
          <p14:tracePt t="7304" x="1160463" y="3419475"/>
          <p14:tracePt t="7321" x="1187450" y="3455988"/>
          <p14:tracePt t="7337" x="1204913" y="3473450"/>
          <p14:tracePt t="7354" x="1223963" y="3490913"/>
          <p14:tracePt t="7371" x="1241425" y="3500438"/>
          <p14:tracePt t="7387" x="1258888" y="3509963"/>
          <p14:tracePt t="7404" x="1268413" y="3527425"/>
          <p14:tracePt t="7421" x="1295400" y="3536950"/>
          <p14:tracePt t="7438" x="1322388" y="3554413"/>
          <p14:tracePt t="7454" x="1339850" y="3562350"/>
          <p14:tracePt t="7471" x="1366838" y="3571875"/>
          <p14:tracePt t="7487" x="1384300" y="3571875"/>
          <p14:tracePt t="7504" x="1401763" y="3581400"/>
          <p14:tracePt t="7521" x="1428750" y="3581400"/>
          <p14:tracePt t="7538" x="1465263" y="3581400"/>
          <p14:tracePt t="7541" x="1473200" y="3589338"/>
          <p14:tracePt t="7554" x="1490663" y="3589338"/>
          <p14:tracePt t="7571" x="1554163" y="3589338"/>
          <p14:tracePt t="7587" x="1598613" y="3589338"/>
          <p14:tracePt t="7604" x="1633538" y="3589338"/>
          <p14:tracePt t="7621" x="1679575" y="3589338"/>
          <p14:tracePt t="7638" x="1697038" y="3589338"/>
          <p14:tracePt t="7654" x="1731963" y="3589338"/>
          <p14:tracePt t="7671" x="1758950" y="3589338"/>
          <p14:tracePt t="7688" x="1795463" y="3581400"/>
          <p14:tracePt t="7704" x="1830388" y="3571875"/>
          <p14:tracePt t="7721" x="1884363" y="3544888"/>
          <p14:tracePt t="7738" x="1911350" y="3517900"/>
          <p14:tracePt t="7754" x="1946275" y="3482975"/>
          <p14:tracePt t="7771" x="1982788" y="3446463"/>
          <p14:tracePt t="7788" x="2027238" y="3394075"/>
          <p14:tracePt t="7804" x="2054225" y="3340100"/>
          <p14:tracePt t="7821" x="2071688" y="3295650"/>
          <p14:tracePt t="7838" x="2071688" y="3286125"/>
          <p14:tracePt t="7854" x="2071688" y="3268663"/>
          <p14:tracePt t="7871" x="2071688" y="3259138"/>
          <p14:tracePt t="7888" x="2071688" y="3241675"/>
          <p14:tracePt t="7904" x="2062163" y="3214688"/>
          <p14:tracePt t="7921" x="2054225" y="3197225"/>
          <p14:tracePt t="7938" x="2036763" y="3179763"/>
          <p14:tracePt t="7954" x="2027238" y="3160713"/>
          <p14:tracePt t="7971" x="2017713" y="3133725"/>
          <p14:tracePt t="7988" x="2009775" y="3116263"/>
          <p14:tracePt t="8004" x="2009775" y="3108325"/>
          <p14:tracePt t="8269" x="2009775" y="3098800"/>
          <p14:tracePt t="8278" x="2009775" y="3081338"/>
          <p14:tracePt t="8288" x="2009775" y="3062288"/>
          <p14:tracePt t="8305" x="2000250" y="2965450"/>
          <p14:tracePt t="8322" x="1982788" y="2751138"/>
          <p14:tracePt t="8338" x="1955800" y="2633663"/>
          <p14:tracePt t="8355" x="1938338" y="2536825"/>
          <p14:tracePt t="8372" x="1919288" y="2455863"/>
          <p14:tracePt t="8388" x="1911350" y="2419350"/>
          <p14:tracePt t="8405" x="1901825" y="2411413"/>
          <p14:tracePt t="8422" x="1893888" y="2401888"/>
          <p14:tracePt t="8439" x="1884363" y="2393950"/>
          <p14:tracePt t="8455" x="1866900" y="2384425"/>
          <p14:tracePt t="8472" x="1822450" y="2374900"/>
          <p14:tracePt t="8488" x="1785938" y="2366963"/>
          <p14:tracePt t="8505" x="1741488" y="2357438"/>
          <p14:tracePt t="8522" x="1697038" y="2339975"/>
          <p14:tracePt t="8539" x="1670050" y="2322513"/>
          <p14:tracePt t="8556" x="1652588" y="2312988"/>
          <p14:tracePt t="8572" x="1643063" y="2303463"/>
          <p14:tracePt t="8588" x="1625600" y="2295525"/>
          <p14:tracePt t="8605" x="1589088" y="2286000"/>
          <p14:tracePt t="8622" x="1544638" y="2286000"/>
          <p14:tracePt t="8639" x="1490663" y="2276475"/>
          <p14:tracePt t="8655" x="1465263" y="2276475"/>
          <p14:tracePt t="8672" x="1446213" y="2276475"/>
          <p14:tracePt t="9073" x="1455738" y="2286000"/>
          <p14:tracePt t="9082" x="1490663" y="2312988"/>
          <p14:tracePt t="9090" x="1536700" y="2330450"/>
          <p14:tracePt t="9105" x="1633538" y="2393950"/>
          <p14:tracePt t="9122" x="1724025" y="2465388"/>
          <p14:tracePt t="9139" x="1812925" y="2536825"/>
          <p14:tracePt t="9155" x="1866900" y="2589213"/>
          <p14:tracePt t="9172" x="1893888" y="2608263"/>
          <p14:tracePt t="9189" x="1901825" y="2625725"/>
          <p14:tracePt t="9205" x="1901825" y="2633663"/>
          <p14:tracePt t="9222" x="1893888" y="2633663"/>
          <p14:tracePt t="9256" x="1884363" y="2633663"/>
          <p14:tracePt t="9272" x="1874838" y="2633663"/>
          <p14:tracePt t="9289" x="1866900" y="2633663"/>
          <p14:tracePt t="9305" x="1857375" y="2643188"/>
          <p14:tracePt t="9322" x="1839913" y="2643188"/>
          <p14:tracePt t="9339" x="1822450" y="2652713"/>
          <p14:tracePt t="9355" x="1803400" y="2679700"/>
          <p14:tracePt t="9372" x="1795463" y="2697163"/>
          <p14:tracePt t="9389" x="1785938" y="2705100"/>
          <p14:tracePt t="9405" x="1785938" y="2714625"/>
          <p14:tracePt t="9422" x="1785938" y="2724150"/>
          <p14:tracePt t="9551" x="1776413" y="2724150"/>
          <p14:tracePt t="9949" x="1776413" y="2714625"/>
          <p14:tracePt t="9957" x="1785938" y="2705100"/>
          <p14:tracePt t="9966" x="1785938" y="2687638"/>
          <p14:tracePt t="9974" x="1803400" y="2679700"/>
          <p14:tracePt t="9989" x="1847850" y="2633663"/>
          <p14:tracePt t="10005" x="1919288" y="2598738"/>
          <p14:tracePt t="10022" x="2062163" y="2536825"/>
          <p14:tracePt t="10038" x="2251075" y="2473325"/>
          <p14:tracePt t="10055" x="2455863" y="2401888"/>
          <p14:tracePt t="10072" x="2660650" y="2366963"/>
          <p14:tracePt t="10088" x="2901950" y="2322513"/>
          <p14:tracePt t="10105" x="2965450" y="2312988"/>
          <p14:tracePt t="10122" x="2973388" y="2312988"/>
          <p14:tracePt t="10183" x="2965450" y="2312988"/>
          <p14:tracePt t="10192" x="2955925" y="2312988"/>
          <p14:tracePt t="10205" x="2946400" y="2330450"/>
          <p14:tracePt t="10239" x="2938463" y="2339975"/>
          <p14:tracePt t="10285" x="2938463" y="2347913"/>
          <p14:tracePt t="10308" x="2938463" y="2357438"/>
          <p14:tracePt t="10322" x="2928938" y="2374900"/>
          <p14:tracePt t="10330" x="2919413" y="2374900"/>
          <p14:tracePt t="10338" x="2919413" y="2393950"/>
          <p14:tracePt t="10355" x="2901950" y="2446338"/>
          <p14:tracePt t="10372" x="2884488" y="2490788"/>
          <p14:tracePt t="10389" x="2857500" y="2562225"/>
          <p14:tracePt t="10405" x="2847975" y="2625725"/>
          <p14:tracePt t="10422" x="2847975" y="2670175"/>
          <p14:tracePt t="10438" x="2847975" y="2724150"/>
          <p14:tracePt t="10455" x="2847975" y="2795588"/>
          <p14:tracePt t="10472" x="2847975" y="2840038"/>
          <p14:tracePt t="10489" x="2847975" y="2884488"/>
          <p14:tracePt t="10505" x="2830513" y="2919413"/>
          <p14:tracePt t="10522" x="2822575" y="2965450"/>
          <p14:tracePt t="10539" x="2813050" y="3017838"/>
          <p14:tracePt t="10556" x="2795588" y="3062288"/>
          <p14:tracePt t="10572" x="2786063" y="3116263"/>
          <p14:tracePt t="10589" x="2776538" y="3160713"/>
          <p14:tracePt t="10605" x="2776538" y="3187700"/>
          <p14:tracePt t="10622" x="2768600" y="3214688"/>
          <p14:tracePt t="10639" x="2768600" y="3232150"/>
          <p14:tracePt t="10656" x="2768600" y="3251200"/>
          <p14:tracePt t="10672" x="2768600" y="3259138"/>
          <p14:tracePt t="10689" x="2776538" y="3276600"/>
          <p14:tracePt t="10705" x="2776538" y="3286125"/>
          <p14:tracePt t="10722" x="2786063" y="3286125"/>
          <p14:tracePt t="10739" x="2786063" y="3295650"/>
          <p14:tracePt t="11159" x="2795588" y="3295650"/>
          <p14:tracePt t="11167" x="2803525" y="3286125"/>
          <p14:tracePt t="11178" x="2803525" y="3276600"/>
          <p14:tracePt t="11189" x="2822575" y="3251200"/>
          <p14:tracePt t="11206" x="2840038" y="3224213"/>
          <p14:tracePt t="11222" x="2847975" y="3197225"/>
          <p14:tracePt t="11239" x="2857500" y="3179763"/>
          <p14:tracePt t="11256" x="2857500" y="3170238"/>
          <p14:tracePt t="11347" x="2874963" y="3170238"/>
          <p14:tracePt t="11356" x="2928938" y="3160713"/>
          <p14:tracePt t="11364" x="3036888" y="3152775"/>
          <p14:tracePt t="11372" x="3214688" y="3143250"/>
          <p14:tracePt t="11389" x="3357563" y="3108325"/>
          <p14:tracePt t="11406" x="3367088" y="3098800"/>
          <p14:tracePt t="11422" x="3367088" y="3089275"/>
          <p14:tracePt t="11439" x="3367088" y="3081338"/>
          <p14:tracePt t="11495" x="3357563" y="3081338"/>
          <p14:tracePt t="11503" x="3348038" y="3081338"/>
          <p14:tracePt t="11512" x="3330575" y="3081338"/>
          <p14:tracePt t="11523" x="3313113" y="3081338"/>
          <p14:tracePt t="11539" x="3268663" y="3081338"/>
          <p14:tracePt t="11556" x="3197225" y="3071813"/>
          <p14:tracePt t="11573" x="3089275" y="3054350"/>
          <p14:tracePt t="11589" x="3036888" y="3036888"/>
          <p14:tracePt t="11595" x="3009900" y="3027363"/>
          <p14:tracePt t="11606" x="2982913" y="3027363"/>
          <p14:tracePt t="11623" x="2938463" y="3009900"/>
          <p14:tracePt t="11640" x="2884488" y="2990850"/>
          <p14:tracePt t="11656" x="2803525" y="2982913"/>
          <p14:tracePt t="11673" x="2714625" y="2973388"/>
          <p14:tracePt t="11689" x="2589213" y="2973388"/>
          <p14:tracePt t="11706" x="2536825" y="2973388"/>
          <p14:tracePt t="11723" x="2490788" y="2990850"/>
          <p14:tracePt t="11739" x="2446338" y="3027363"/>
          <p14:tracePt t="11756" x="2411413" y="3062288"/>
          <p14:tracePt t="11773" x="2366963" y="3133725"/>
          <p14:tracePt t="11790" x="2339975" y="3197225"/>
          <p14:tracePt t="11807" x="2330450" y="3268663"/>
          <p14:tracePt t="11823" x="2330450" y="3384550"/>
          <p14:tracePt t="11839" x="2366963" y="3455988"/>
          <p14:tracePt t="11856" x="2411413" y="3527425"/>
          <p14:tracePt t="11873" x="2465388" y="3571875"/>
          <p14:tracePt t="11889" x="2517775" y="3608388"/>
          <p14:tracePt t="11907" x="2571750" y="3625850"/>
          <p14:tracePt t="11923" x="2625725" y="3633788"/>
          <p14:tracePt t="11939" x="2724150" y="3643313"/>
          <p14:tracePt t="11956" x="2786063" y="3643313"/>
          <p14:tracePt t="11973" x="2840038" y="3643313"/>
          <p14:tracePt t="11989" x="2901950" y="3633788"/>
          <p14:tracePt t="12006" x="2973388" y="3608388"/>
          <p14:tracePt t="12023" x="3027363" y="3589338"/>
          <p14:tracePt t="12040" x="3081338" y="3571875"/>
          <p14:tracePt t="12057" x="3108325" y="3544888"/>
          <p14:tracePt t="12073" x="3160713" y="3490913"/>
          <p14:tracePt t="12090" x="3170238" y="3446463"/>
          <p14:tracePt t="12097" x="3170238" y="3429000"/>
          <p14:tracePt t="12106" x="3170238" y="3402013"/>
          <p14:tracePt t="12123" x="3170238" y="3340100"/>
          <p14:tracePt t="12140" x="3170238" y="3286125"/>
          <p14:tracePt t="12157" x="3160713" y="3232150"/>
          <p14:tracePt t="12173" x="3143250" y="3187700"/>
          <p14:tracePt t="12189" x="3116263" y="3143250"/>
          <p14:tracePt t="12206" x="3098800" y="3125788"/>
          <p14:tracePt t="12223" x="3081338" y="3098800"/>
          <p14:tracePt t="12239" x="3036888" y="3081338"/>
          <p14:tracePt t="12256" x="3000375" y="3054350"/>
          <p14:tracePt t="12273" x="2955925" y="3044825"/>
          <p14:tracePt t="12290" x="2911475" y="3036888"/>
          <p14:tracePt t="12306" x="2867025" y="3036888"/>
          <p14:tracePt t="12323" x="2822575" y="3036888"/>
          <p14:tracePt t="12339" x="2786063" y="3044825"/>
          <p14:tracePt t="12356" x="2741613" y="3062288"/>
          <p14:tracePt t="12373" x="2687638" y="3089275"/>
          <p14:tracePt t="12389" x="2633663" y="3133725"/>
          <p14:tracePt t="12407" x="2598738" y="3187700"/>
          <p14:tracePt t="12423" x="2571750" y="3224213"/>
          <p14:tracePt t="12440" x="2562225" y="3303588"/>
          <p14:tracePt t="12457" x="2554288" y="3348038"/>
          <p14:tracePt t="12473" x="2562225" y="3402013"/>
          <p14:tracePt t="12490" x="2581275" y="3438525"/>
          <p14:tracePt t="12507" x="2616200" y="3482975"/>
          <p14:tracePt t="12524" x="2652713" y="3509963"/>
          <p14:tracePt t="12540" x="2705100" y="3536950"/>
          <p14:tracePt t="12557" x="2768600" y="3544888"/>
          <p14:tracePt t="12573" x="2894013" y="3562350"/>
          <p14:tracePt t="12589" x="3017838" y="3562350"/>
          <p14:tracePt t="12606" x="3125788" y="3562350"/>
          <p14:tracePt t="12622" x="3232150" y="3562350"/>
          <p14:tracePt t="12639" x="3295650" y="3544888"/>
          <p14:tracePt t="12656" x="3330575" y="3509963"/>
          <p14:tracePt t="12672" x="3367088" y="3429000"/>
          <p14:tracePt t="12689" x="3367088" y="3375025"/>
          <p14:tracePt t="12707" x="3348038" y="3322638"/>
          <p14:tracePt t="12723" x="3330575" y="3251200"/>
          <p14:tracePt t="12739" x="3295650" y="3197225"/>
          <p14:tracePt t="12756" x="3276600" y="3170238"/>
          <p14:tracePt t="12773" x="3268663" y="3143250"/>
          <p14:tracePt t="12790" x="3259138" y="3125788"/>
          <p14:tracePt t="12806" x="3241675" y="3098800"/>
          <p14:tracePt t="12823" x="3197225" y="3071813"/>
          <p14:tracePt t="12839" x="3160713" y="3054350"/>
          <p14:tracePt t="12856" x="3125788" y="3036888"/>
          <p14:tracePt t="12873" x="3108325" y="3027363"/>
          <p14:tracePt t="12889" x="3098800" y="3027363"/>
          <p14:tracePt t="12906" x="3089275" y="3027363"/>
          <p14:tracePt t="12923" x="3054350" y="3027363"/>
          <p14:tracePt t="12939" x="2990850" y="3054350"/>
          <p14:tracePt t="12956" x="2919413" y="3098800"/>
          <p14:tracePt t="12973" x="2857500" y="3143250"/>
          <p14:tracePt t="12990" x="2795588" y="3205163"/>
          <p14:tracePt t="13006" x="2759075" y="3259138"/>
          <p14:tracePt t="13023" x="2741613" y="3313113"/>
          <p14:tracePt t="13040" x="2741613" y="3357563"/>
          <p14:tracePt t="13056" x="2759075" y="3402013"/>
          <p14:tracePt t="13073" x="2822575" y="3465513"/>
          <p14:tracePt t="13090" x="2874963" y="3490913"/>
          <p14:tracePt t="13106" x="2919413" y="3509963"/>
          <p14:tracePt t="13111" x="2955925" y="3509963"/>
          <p14:tracePt t="13123" x="2982913" y="3509963"/>
          <p14:tracePt t="13140" x="3044825" y="3509963"/>
          <p14:tracePt t="13156" x="3089275" y="3500438"/>
          <p14:tracePt t="13173" x="3170238" y="3455988"/>
          <p14:tracePt t="13190" x="3214688" y="3411538"/>
          <p14:tracePt t="13206" x="3241675" y="3348038"/>
          <p14:tracePt t="13223" x="3268663" y="3303588"/>
          <p14:tracePt t="13240" x="3268663" y="3259138"/>
          <p14:tracePt t="13256" x="3251200" y="3214688"/>
          <p14:tracePt t="13273" x="3214688" y="3160713"/>
          <p14:tracePt t="13290" x="3160713" y="3098800"/>
          <p14:tracePt t="13306" x="3089275" y="3044825"/>
          <p14:tracePt t="13323" x="3017838" y="3000375"/>
          <p14:tracePt t="13340" x="3000375" y="2990850"/>
          <p14:tracePt t="13839" x="3000375" y="3000375"/>
          <p14:tracePt t="13847" x="3009900" y="3000375"/>
          <p14:tracePt t="13857" x="3027363" y="3017838"/>
          <p14:tracePt t="13873" x="3081338" y="3044825"/>
          <p14:tracePt t="13890" x="3224213" y="3089275"/>
          <p14:tracePt t="13907" x="3419475" y="3125788"/>
          <p14:tracePt t="13923" x="3776663" y="3187700"/>
          <p14:tracePt t="13940" x="4010025" y="3205163"/>
          <p14:tracePt t="13956" x="4214813" y="3205163"/>
          <p14:tracePt t="13973" x="4313238" y="3205163"/>
          <p14:tracePt t="14239" x="4322763" y="3187700"/>
          <p14:tracePt t="14246" x="4322763" y="3179763"/>
          <p14:tracePt t="14257" x="4322763" y="3152775"/>
          <p14:tracePt t="14274" x="4313238" y="3133725"/>
          <p14:tracePt t="14290" x="4295775" y="3133725"/>
          <p14:tracePt t="14307" x="4268788" y="3133725"/>
          <p14:tracePt t="14340" x="4295775" y="3143250"/>
          <p14:tracePt t="14357" x="4330700" y="3143250"/>
          <p14:tracePt t="14374" x="4348163" y="3133725"/>
          <p14:tracePt t="14390" x="4348163" y="3125788"/>
          <p14:tracePt t="14407" x="4348163" y="3108325"/>
          <p14:tracePt t="14607" x="4357688" y="3098800"/>
          <p14:tracePt t="14614" x="4367213" y="3098800"/>
          <p14:tracePt t="14624" x="4367213" y="3089275"/>
          <p14:tracePt t="14641" x="4375150" y="3081338"/>
          <p14:tracePt t="14657" x="4375150" y="3054350"/>
          <p14:tracePt t="14674" x="4375150" y="3036888"/>
          <p14:tracePt t="14690" x="4357688" y="3027363"/>
          <p14:tracePt t="14707" x="4330700" y="3017838"/>
          <p14:tracePt t="14724" x="4286250" y="3009900"/>
          <p14:tracePt t="14741" x="4232275" y="2990850"/>
          <p14:tracePt t="14758" x="4152900" y="2982913"/>
          <p14:tracePt t="14774" x="4062413" y="2965450"/>
          <p14:tracePt t="14791" x="3956050" y="2938463"/>
          <p14:tracePt t="14807" x="3894138" y="2919413"/>
          <p14:tracePt t="14824" x="3705225" y="2867025"/>
          <p14:tracePt t="14840" x="3562350" y="2822575"/>
          <p14:tracePt t="14857" x="3429000" y="2768600"/>
          <p14:tracePt t="14874" x="3276600" y="2687638"/>
          <p14:tracePt t="14890" x="3098800" y="2633663"/>
          <p14:tracePt t="14907" x="2867025" y="2571750"/>
          <p14:tracePt t="14923" x="2741613" y="2544763"/>
          <p14:tracePt t="14940" x="2633663" y="2527300"/>
          <p14:tracePt t="14973" x="2581275" y="2517775"/>
          <p14:tracePt t="14989" x="2527300" y="2500313"/>
          <p14:tracePt t="15006" x="2446338" y="2482850"/>
          <p14:tracePt t="15023" x="2339975" y="2446338"/>
          <p14:tracePt t="15040" x="2232025" y="2419350"/>
          <p14:tracePt t="15056" x="2089150" y="2401888"/>
          <p14:tracePt t="15073" x="1990725" y="2401888"/>
          <p14:tracePt t="15089" x="1919288" y="2401888"/>
          <p14:tracePt t="15106" x="1857375" y="2411413"/>
          <p14:tracePt t="15123" x="1812925" y="2419350"/>
          <p14:tracePt t="15140" x="1785938" y="2446338"/>
          <p14:tracePt t="15156" x="1776413" y="2465388"/>
          <p14:tracePt t="15196" x="1776413" y="2473325"/>
          <p14:tracePt t="15228" x="1768475" y="2482850"/>
          <p14:tracePt t="15236" x="1758950" y="2490788"/>
          <p14:tracePt t="15242" x="1741488" y="2500313"/>
          <p14:tracePt t="15256" x="1724025" y="2517775"/>
          <p14:tracePt t="15273" x="1697038" y="2536825"/>
          <p14:tracePt t="15290" x="1679575" y="2554288"/>
          <p14:tracePt t="15306" x="1670050" y="2581275"/>
          <p14:tracePt t="15323" x="1670050" y="2598738"/>
          <p14:tracePt t="15340" x="1670050" y="2608263"/>
          <p14:tracePt t="15356" x="1670050" y="2616200"/>
          <p14:tracePt t="15373" x="1670050" y="2625725"/>
          <p14:tracePt t="15390" x="1679575" y="2625725"/>
          <p14:tracePt t="15406" x="1697038" y="2625725"/>
          <p14:tracePt t="15423" x="1714500" y="2625725"/>
          <p14:tracePt t="15440" x="1731963" y="2625725"/>
          <p14:tracePt t="15456" x="1741488" y="2625725"/>
          <p14:tracePt t="15508" x="1731963" y="2633663"/>
          <p14:tracePt t="15516" x="1731963" y="2643188"/>
          <p14:tracePt t="15525" x="1731963" y="2670175"/>
          <p14:tracePt t="15540" x="1724025" y="2687638"/>
          <p14:tracePt t="15556" x="1724025" y="2732088"/>
          <p14:tracePt t="15573" x="1741488" y="2759075"/>
          <p14:tracePt t="15590" x="1768475" y="2768600"/>
          <p14:tracePt t="15606" x="1776413" y="2776538"/>
          <p14:tracePt t="15623" x="1795463" y="2776538"/>
          <p14:tracePt t="15640" x="1803400" y="2776538"/>
          <p14:tracePt t="15656" x="1822450" y="2759075"/>
          <p14:tracePt t="15673" x="1822450" y="2751138"/>
          <p14:tracePt t="15690" x="1822450" y="2741613"/>
          <p14:tracePt t="15728" x="1812925" y="2741613"/>
          <p14:tracePt t="15743" x="1803400" y="2741613"/>
          <p14:tracePt t="15756" x="1795463" y="2751138"/>
          <p14:tracePt t="15773" x="1776413" y="2776538"/>
          <p14:tracePt t="15790" x="1758950" y="2822575"/>
          <p14:tracePt t="15806" x="1758950" y="2884488"/>
          <p14:tracePt t="15823" x="1768475" y="2928938"/>
          <p14:tracePt t="15840" x="1785938" y="2973388"/>
          <p14:tracePt t="15856" x="1803400" y="3027363"/>
          <p14:tracePt t="15873" x="1812925" y="3071813"/>
          <p14:tracePt t="15890" x="1812925" y="3116263"/>
          <p14:tracePt t="15906" x="1812925" y="3170238"/>
          <p14:tracePt t="15923" x="1812925" y="3179763"/>
          <p14:tracePt t="15940" x="1812925" y="3197225"/>
          <p14:tracePt t="16032" x="1803400" y="3205163"/>
          <p14:tracePt t="16040" x="1795463" y="3214688"/>
          <p14:tracePt t="16048" x="1785938" y="3224213"/>
          <p14:tracePt t="16056" x="1776413" y="3232150"/>
          <p14:tracePt t="16073" x="1758950" y="3251200"/>
          <p14:tracePt t="16090" x="1751013" y="3286125"/>
          <p14:tracePt t="16106" x="1741488" y="3303588"/>
          <p14:tracePt t="16123" x="1741488" y="3313113"/>
          <p14:tracePt t="16143" x="1741488" y="3322638"/>
          <p14:tracePt t="16172" x="1751013" y="3322638"/>
          <p14:tracePt t="16188" x="1758950" y="3322638"/>
          <p14:tracePt t="16204" x="1768475" y="3322638"/>
          <p14:tracePt t="16212" x="1776413" y="3322638"/>
          <p14:tracePt t="16223" x="1776413" y="3313113"/>
          <p14:tracePt t="16240" x="1785938" y="3303588"/>
          <p14:tracePt t="16257" x="1785938" y="3286125"/>
          <p14:tracePt t="16273" x="1785938" y="3268663"/>
          <p14:tracePt t="16290" x="1785938" y="3251200"/>
          <p14:tracePt t="16307" x="1785938" y="3241675"/>
          <p14:tracePt t="16323" x="1785938" y="3232150"/>
          <p14:tracePt t="16340" x="1785938" y="3214688"/>
          <p14:tracePt t="16357" x="1785938" y="3205163"/>
          <p14:tracePt t="16373" x="1795463" y="3197225"/>
          <p14:tracePt t="16390" x="1795463" y="3179763"/>
          <p14:tracePt t="16407" x="1795463" y="3133725"/>
          <p14:tracePt t="16423" x="1795463" y="3108325"/>
          <p14:tracePt t="16440" x="1795463" y="3089275"/>
          <p14:tracePt t="16457" x="1795463" y="3071813"/>
          <p14:tracePt t="16473" x="1795463" y="3054350"/>
          <p14:tracePt t="16490" x="1785938" y="3044825"/>
          <p14:tracePt t="16507" x="1785938" y="3036888"/>
          <p14:tracePt t="16523" x="1785938" y="3017838"/>
          <p14:tracePt t="16540" x="1776413" y="3009900"/>
          <p14:tracePt t="16557" x="1768475" y="3000375"/>
          <p14:tracePt t="16573" x="1758950" y="2982913"/>
          <p14:tracePt t="16607" x="1741488" y="2973388"/>
          <p14:tracePt t="16623" x="1724025" y="2955925"/>
          <p14:tracePt t="16640" x="1697038" y="2955925"/>
          <p14:tracePt t="16657" x="1660525" y="2938463"/>
          <p14:tracePt t="16674" x="1633538" y="2938463"/>
          <p14:tracePt t="16690" x="1616075" y="2928938"/>
          <p14:tracePt t="16707" x="1598613" y="2928938"/>
          <p14:tracePt t="16725" x="1571625" y="2928938"/>
          <p14:tracePt t="16741" x="1554163" y="2928938"/>
          <p14:tracePt t="16758" x="1527175" y="2928938"/>
          <p14:tracePt t="16775" x="1500188" y="2928938"/>
          <p14:tracePt t="16791" x="1473200" y="2928938"/>
          <p14:tracePt t="16808" x="1465263" y="2928938"/>
          <p14:tracePt t="16825" x="1455738" y="2928938"/>
          <p14:tracePt t="16841" x="1438275" y="2928938"/>
          <p14:tracePt t="16858" x="1411288" y="2946400"/>
          <p14:tracePt t="16874" x="1384300" y="2965450"/>
          <p14:tracePt t="16892" x="1366838" y="2973388"/>
          <p14:tracePt t="16908" x="1339850" y="3000375"/>
          <p14:tracePt t="16925" x="1330325" y="3017838"/>
          <p14:tracePt t="16941" x="1303338" y="3044825"/>
          <p14:tracePt t="16958" x="1295400" y="3062288"/>
          <p14:tracePt t="16974" x="1268413" y="3108325"/>
          <p14:tracePt t="16991" x="1250950" y="3160713"/>
          <p14:tracePt t="17008" x="1231900" y="3197225"/>
          <p14:tracePt t="17025" x="1223963" y="3241675"/>
          <p14:tracePt t="17041" x="1223963" y="3276600"/>
          <p14:tracePt t="17058" x="1223963" y="3295650"/>
          <p14:tracePt t="17075" x="1223963" y="3313113"/>
          <p14:tracePt t="17091" x="1223963" y="3330575"/>
          <p14:tracePt t="17109" x="1231900" y="3357563"/>
          <p14:tracePt t="17125" x="1241425" y="3375025"/>
          <p14:tracePt t="17142" x="1258888" y="3402013"/>
          <p14:tracePt t="17148" x="1258888" y="3411538"/>
          <p14:tracePt t="17158" x="1268413" y="3419475"/>
          <p14:tracePt t="17175" x="1285875" y="3438525"/>
          <p14:tracePt t="17191" x="1303338" y="3455988"/>
          <p14:tracePt t="17208" x="1330325" y="3473450"/>
          <p14:tracePt t="17225" x="1366838" y="3482975"/>
          <p14:tracePt t="17241" x="1393825" y="3500438"/>
          <p14:tracePt t="17258" x="1428750" y="3509963"/>
          <p14:tracePt t="17274" x="1446213" y="3517900"/>
          <p14:tracePt t="17291" x="1500188" y="3527425"/>
          <p14:tracePt t="17307" x="1536700" y="3536950"/>
          <p14:tracePt t="17324" x="1581150" y="3544888"/>
          <p14:tracePt t="17341" x="1616075" y="3544888"/>
          <p14:tracePt t="17357" x="1652588" y="3554413"/>
          <p14:tracePt t="17374" x="1679575" y="3554413"/>
          <p14:tracePt t="17391" x="1687513" y="3562350"/>
          <p14:tracePt t="17407" x="1724025" y="3562350"/>
          <p14:tracePt t="17424" x="1741488" y="3562350"/>
          <p14:tracePt t="17441" x="1758950" y="3562350"/>
          <p14:tracePt t="17457" x="1795463" y="3554413"/>
          <p14:tracePt t="17474" x="1812925" y="3536950"/>
          <p14:tracePt t="17491" x="1822450" y="3527425"/>
          <p14:tracePt t="17508" x="1839913" y="3500438"/>
          <p14:tracePt t="17524" x="1857375" y="3482975"/>
          <p14:tracePt t="17541" x="1874838" y="3438525"/>
          <p14:tracePt t="17557" x="1893888" y="3402013"/>
          <p14:tracePt t="17574" x="1901825" y="3367088"/>
          <p14:tracePt t="17591" x="1901825" y="3348038"/>
          <p14:tracePt t="17608" x="1901825" y="3322638"/>
          <p14:tracePt t="17624" x="1911350" y="3303588"/>
          <p14:tracePt t="17641" x="1911350" y="3286125"/>
          <p14:tracePt t="17646" x="1911350" y="3268663"/>
          <p14:tracePt t="17657" x="1911350" y="3251200"/>
          <p14:tracePt t="17674" x="1911350" y="3224213"/>
          <p14:tracePt t="17691" x="1911350" y="3205163"/>
          <p14:tracePt t="17708" x="1911350" y="3187700"/>
          <p14:tracePt t="17724" x="1901825" y="3170238"/>
          <p14:tracePt t="17741" x="1893888" y="3152775"/>
          <p14:tracePt t="17758" x="1893888" y="3143250"/>
          <p14:tracePt t="17774" x="1884363" y="3125788"/>
          <p14:tracePt t="17791" x="1857375" y="3108325"/>
          <p14:tracePt t="17808" x="1839913" y="3089275"/>
          <p14:tracePt t="17825" x="1822450" y="3089275"/>
          <p14:tracePt t="17842" x="1803400" y="3081338"/>
          <p14:tracePt t="17858" x="1795463" y="3081338"/>
          <p14:tracePt t="18184" x="1795463" y="3062288"/>
          <p14:tracePt t="18191" x="1785938" y="3044825"/>
          <p14:tracePt t="18200" x="1785938" y="3027363"/>
          <p14:tracePt t="18208" x="1776413" y="3009900"/>
          <p14:tracePt t="18225" x="1758950" y="2973388"/>
          <p14:tracePt t="18242" x="1751013" y="2928938"/>
          <p14:tracePt t="18259" x="1731963" y="2901950"/>
          <p14:tracePt t="18275" x="1714500" y="2867025"/>
          <p14:tracePt t="18292" x="1697038" y="2830513"/>
          <p14:tracePt t="18309" x="1687513" y="2822575"/>
          <p14:tracePt t="18325" x="1687513" y="2813050"/>
          <p14:tracePt t="18342" x="1687513" y="2795588"/>
          <p14:tracePt t="18358" x="1679575" y="2786063"/>
          <p14:tracePt t="18375" x="1670050" y="2776538"/>
          <p14:tracePt t="18391" x="1670050" y="2759075"/>
          <p14:tracePt t="18408" x="1652588" y="2741613"/>
          <p14:tracePt t="18424" x="1643063" y="2724150"/>
          <p14:tracePt t="18441" x="1633538" y="2714625"/>
          <p14:tracePt t="18458" x="1633538" y="2705100"/>
          <p14:tracePt t="18475" x="1625600" y="2697163"/>
          <p14:tracePt t="18492" x="1616075" y="2679700"/>
          <p14:tracePt t="18509" x="1608138" y="2670175"/>
          <p14:tracePt t="18525" x="1598613" y="2660650"/>
          <p14:tracePt t="18542" x="1589088" y="2652713"/>
          <p14:tracePt t="18559" x="1589088" y="2643188"/>
          <p14:tracePt t="18575" x="1581150" y="2643188"/>
          <p14:tracePt t="19496" x="1589088" y="2643188"/>
          <p14:tracePt t="19503" x="1598613" y="2633663"/>
          <p14:tracePt t="19513" x="1608138" y="2633663"/>
          <p14:tracePt t="19525" x="1643063" y="2625725"/>
          <p14:tracePt t="19542" x="1697038" y="2608263"/>
          <p14:tracePt t="19558" x="1758950" y="2598738"/>
          <p14:tracePt t="19575" x="1874838" y="2581275"/>
          <p14:tracePt t="19592" x="2000250" y="2571750"/>
          <p14:tracePt t="19608" x="2125663" y="2554288"/>
          <p14:tracePt t="19625" x="2224088" y="2544763"/>
          <p14:tracePt t="19642" x="2322513" y="2536825"/>
          <p14:tracePt t="19645" x="2366963" y="2527300"/>
          <p14:tracePt t="19658" x="2438400" y="2527300"/>
          <p14:tracePt t="19675" x="2482850" y="2527300"/>
          <p14:tracePt t="19692" x="2509838" y="2527300"/>
          <p14:tracePt t="19708" x="2517775" y="2527300"/>
          <p14:tracePt t="19726" x="2544763" y="2544763"/>
          <p14:tracePt t="19743" x="2571750" y="2562225"/>
          <p14:tracePt t="19759" x="2608263" y="2589213"/>
          <p14:tracePt t="19775" x="2643188" y="2643188"/>
          <p14:tracePt t="19792" x="2670175" y="2697163"/>
          <p14:tracePt t="19808" x="2724150" y="2768600"/>
          <p14:tracePt t="19825" x="2795588" y="2847975"/>
          <p14:tracePt t="19842" x="2840038" y="2938463"/>
          <p14:tracePt t="19858" x="2894013" y="3017838"/>
          <p14:tracePt t="19875" x="2946400" y="3108325"/>
          <p14:tracePt t="19892" x="2973388" y="3160713"/>
          <p14:tracePt t="19909" x="3000375" y="3232150"/>
          <p14:tracePt t="19925" x="3009900" y="3259138"/>
          <p14:tracePt t="19942" x="3027363" y="3268663"/>
          <p14:tracePt t="19959" x="3036888" y="3295650"/>
          <p14:tracePt t="19975" x="3036888" y="3303588"/>
          <p14:tracePt t="20044" x="3036888" y="3313113"/>
          <p14:tracePt t="20215" x="3036888" y="3322638"/>
          <p14:tracePt t="20223" x="3027363" y="3322638"/>
          <p14:tracePt t="20232" x="3017838" y="3330575"/>
          <p14:tracePt t="20247" x="3009900" y="3340100"/>
          <p14:tracePt t="20262" x="3000375" y="3348038"/>
          <p14:tracePt t="20284" x="3000375" y="3357563"/>
          <p14:tracePt t="21364" x="3000375" y="3340100"/>
          <p14:tracePt t="21380" x="3000375" y="3322638"/>
          <p14:tracePt t="21387" x="3000375" y="3313113"/>
          <p14:tracePt t="21397" x="3000375" y="3303588"/>
          <p14:tracePt t="21410" x="3000375" y="3295650"/>
          <p14:tracePt t="21428" x="3000375" y="3276600"/>
          <p14:tracePt t="21460" x="3000375" y="3268663"/>
          <p14:tracePt t="21476" x="2982913" y="3251200"/>
          <p14:tracePt t="21493" x="2973388" y="3241675"/>
          <p14:tracePt t="21510" x="2928938" y="3232150"/>
          <p14:tracePt t="21526" x="2857500" y="3232150"/>
          <p14:tracePt t="21543" x="2732088" y="3232150"/>
          <p14:tracePt t="21559" x="2554288" y="3259138"/>
          <p14:tracePt t="21576" x="2330450" y="3313113"/>
          <p14:tracePt t="21593" x="2125663" y="3367088"/>
          <p14:tracePt t="21610" x="1928813" y="3446463"/>
          <p14:tracePt t="21627" x="1795463" y="3509963"/>
          <p14:tracePt t="21643" x="1714500" y="3571875"/>
          <p14:tracePt t="21659" x="1687513" y="3625850"/>
          <p14:tracePt t="21676" x="1679575" y="3660775"/>
          <p14:tracePt t="21682" x="1670050" y="3679825"/>
          <p14:tracePt t="21692" x="1670050" y="3687763"/>
          <p14:tracePt t="21709" x="1633538" y="3741738"/>
          <p14:tracePt t="21726" x="1608138" y="3786188"/>
          <p14:tracePt t="21742" x="1598613" y="3822700"/>
          <p14:tracePt t="21759" x="1581150" y="3867150"/>
          <p14:tracePt t="21776" x="1571625" y="3894138"/>
          <p14:tracePt t="21793" x="1562100" y="3938588"/>
          <p14:tracePt t="21809" x="1536700" y="3983038"/>
          <p14:tracePt t="21826" x="1509713" y="4037013"/>
          <p14:tracePt t="21843" x="1490663" y="4089400"/>
          <p14:tracePt t="21859" x="1465263" y="4133850"/>
          <p14:tracePt t="21876" x="1455738" y="4170363"/>
          <p14:tracePt t="21893" x="1446213" y="4187825"/>
          <p14:tracePt t="21909" x="1438275" y="4205288"/>
          <p14:tracePt t="21926" x="1438275" y="4224338"/>
          <p14:tracePt t="21942" x="1428750" y="4232275"/>
          <p14:tracePt t="21959" x="1428750" y="4241800"/>
          <p14:tracePt t="21993" x="1428750" y="4251325"/>
          <p14:tracePt t="22009" x="1438275" y="4251325"/>
          <p14:tracePt t="22026" x="1455738" y="4232275"/>
          <p14:tracePt t="22043" x="1455738" y="4205288"/>
          <p14:tracePt t="22059" x="1465263" y="4179888"/>
          <p14:tracePt t="22076" x="1465263" y="4152900"/>
          <p14:tracePt t="22093" x="1465263" y="4116388"/>
          <p14:tracePt t="22109" x="1473200" y="4071938"/>
          <p14:tracePt t="22126" x="1482725" y="4054475"/>
          <p14:tracePt t="22142" x="1490663" y="4044950"/>
          <p14:tracePt t="22159" x="1509713" y="4017963"/>
          <p14:tracePt t="22176" x="1517650" y="4010025"/>
          <p14:tracePt t="22193" x="1527175" y="3990975"/>
          <p14:tracePt t="22197" x="1536700" y="3990975"/>
          <p14:tracePt t="22209" x="1536700" y="3973513"/>
          <p14:tracePt t="22226" x="1544638" y="3965575"/>
          <p14:tracePt t="22243" x="1554163" y="3965575"/>
          <p14:tracePt t="22259" x="1554163" y="3956050"/>
          <p14:tracePt t="22855" x="1554163" y="3946525"/>
          <p14:tracePt t="22863" x="1554163" y="3938588"/>
          <p14:tracePt t="22877" x="1554163" y="3911600"/>
          <p14:tracePt t="22893" x="1554163" y="3768725"/>
          <p14:tracePt t="22910" x="1554163" y="3643313"/>
          <p14:tracePt t="22927" x="1554163" y="3527425"/>
          <p14:tracePt t="22943" x="1544638" y="3429000"/>
          <p14:tracePt t="22960" x="1527175" y="3340100"/>
          <p14:tracePt t="22976" x="1527175" y="3268663"/>
          <p14:tracePt t="22993" x="1517650" y="3224213"/>
          <p14:tracePt t="23009" x="1517650" y="3205163"/>
          <p14:tracePt t="23026" x="1517650" y="3187700"/>
          <p14:tracePt t="23043" x="1517650" y="3160713"/>
          <p14:tracePt t="23060" x="1527175" y="3125788"/>
          <p14:tracePt t="23076" x="1536700" y="3071813"/>
          <p14:tracePt t="23093" x="1554163" y="3017838"/>
          <p14:tracePt t="23110" x="1554163" y="2965450"/>
          <p14:tracePt t="23126" x="1554163" y="2901950"/>
          <p14:tracePt t="23143" x="1554163" y="2795588"/>
          <p14:tracePt t="23160" x="1554163" y="2732088"/>
          <p14:tracePt t="23176" x="1536700" y="2660650"/>
          <p14:tracePt t="23193" x="1536700" y="2616200"/>
          <p14:tracePt t="23197" x="1527175" y="2589213"/>
          <p14:tracePt t="23210" x="1527175" y="2571750"/>
          <p14:tracePt t="23226" x="1527175" y="2527300"/>
          <p14:tracePt t="23243" x="1527175" y="2509838"/>
          <p14:tracePt t="23449" x="1527175" y="2500313"/>
          <p14:tracePt t="23458" x="1527175" y="2490788"/>
          <p14:tracePt t="23473" x="1527175" y="2482850"/>
          <p14:tracePt t="23490" x="1527175" y="2473325"/>
          <p14:tracePt t="23497" x="1527175" y="2465388"/>
          <p14:tracePt t="23568" x="1527175" y="2455863"/>
          <p14:tracePt t="24194" x="1536700" y="2455863"/>
          <p14:tracePt t="24200" x="1554163" y="2455863"/>
          <p14:tracePt t="24210" x="1581150" y="2455863"/>
          <p14:tracePt t="24227" x="1670050" y="2455863"/>
          <p14:tracePt t="24243" x="1884363" y="2455863"/>
          <p14:tracePt t="24260" x="2071688" y="2482850"/>
          <p14:tracePt t="24277" x="2276475" y="2517775"/>
          <p14:tracePt t="24293" x="2465388" y="2562225"/>
          <p14:tracePt t="24310" x="2616200" y="2625725"/>
          <p14:tracePt t="24327" x="2705100" y="2670175"/>
          <p14:tracePt t="24344" x="2776538" y="2751138"/>
          <p14:tracePt t="24360" x="2822575" y="2813050"/>
          <p14:tracePt t="24377" x="2857500" y="2894013"/>
          <p14:tracePt t="24393" x="2894013" y="3027363"/>
          <p14:tracePt t="24410" x="2919413" y="3116263"/>
          <p14:tracePt t="24427" x="2938463" y="3197225"/>
          <p14:tracePt t="24443" x="2965450" y="3259138"/>
          <p14:tracePt t="24460" x="2990850" y="3322638"/>
          <p14:tracePt t="24477" x="3000375" y="3357563"/>
          <p14:tracePt t="24493" x="3009900" y="3419475"/>
          <p14:tracePt t="24510" x="3009900" y="3465513"/>
          <p14:tracePt t="24527" x="3009900" y="3509963"/>
          <p14:tracePt t="24543" x="3000375" y="3544888"/>
          <p14:tracePt t="24560" x="3000375" y="3589338"/>
          <p14:tracePt t="24577" x="2982913" y="3633788"/>
          <p14:tracePt t="24594" x="2973388" y="3670300"/>
          <p14:tracePt t="24610" x="2955925" y="3714750"/>
          <p14:tracePt t="24627" x="2938463" y="3768725"/>
          <p14:tracePt t="24643" x="2928938" y="3822700"/>
          <p14:tracePt t="24660" x="2928938" y="3875088"/>
          <p14:tracePt t="24677" x="2928938" y="3902075"/>
          <p14:tracePt t="24694" x="2928938" y="3929063"/>
          <p14:tracePt t="24697" x="2928938" y="3938588"/>
          <p14:tracePt t="24710" x="2928938" y="3946525"/>
          <p14:tracePt t="24743" x="2938463" y="3946525"/>
          <p14:tracePt t="25059" x="2928938" y="3946525"/>
          <p14:tracePt t="25067" x="2928938" y="3938588"/>
          <p14:tracePt t="25077" x="2911475" y="3929063"/>
          <p14:tracePt t="25095" x="2884488" y="3902075"/>
          <p14:tracePt t="25111" x="2867025" y="3867150"/>
          <p14:tracePt t="25127" x="2840038" y="3840163"/>
          <p14:tracePt t="25144" x="2830513" y="3822700"/>
          <p14:tracePt t="25177" x="2822575" y="3813175"/>
          <p14:tracePt t="25270" x="2813050" y="3813175"/>
          <p14:tracePt t="25278" x="2803525" y="3822700"/>
          <p14:tracePt t="25286" x="2786063" y="3840163"/>
          <p14:tracePt t="25293" x="2776538" y="3857625"/>
          <p14:tracePt t="25310" x="2759075" y="3894138"/>
          <p14:tracePt t="25327" x="2759075" y="3919538"/>
          <p14:tracePt t="25344" x="2759075" y="3956050"/>
          <p14:tracePt t="25360" x="2768600" y="3973513"/>
          <p14:tracePt t="25377" x="2803525" y="3990975"/>
          <p14:tracePt t="25394" x="2867025" y="4000500"/>
          <p14:tracePt t="25410" x="2965450" y="4000500"/>
          <p14:tracePt t="25427" x="3071813" y="3983038"/>
          <p14:tracePt t="25444" x="3179763" y="3956050"/>
          <p14:tracePt t="25460" x="3232150" y="3929063"/>
          <p14:tracePt t="25477" x="3268663" y="3875088"/>
          <p14:tracePt t="25494" x="3268663" y="3813175"/>
          <p14:tracePt t="25510" x="3251200" y="3759200"/>
          <p14:tracePt t="25527" x="3214688" y="3714750"/>
          <p14:tracePt t="25544" x="3187700" y="3679825"/>
          <p14:tracePt t="25560" x="3179763" y="3652838"/>
          <p14:tracePt t="25577" x="3160713" y="3643313"/>
          <p14:tracePt t="25594" x="3152775" y="3643313"/>
          <p14:tracePt t="25610" x="3133725" y="3633788"/>
          <p14:tracePt t="25627" x="3062288" y="3633788"/>
          <p14:tracePt t="25644" x="2955925" y="3660775"/>
          <p14:tracePt t="25660" x="2857500" y="3697288"/>
          <p14:tracePt t="25677" x="2759075" y="3732213"/>
          <p14:tracePt t="25694" x="2724150" y="3759200"/>
          <p14:tracePt t="25711" x="2705100" y="3795713"/>
          <p14:tracePt t="25727" x="2697163" y="3822700"/>
          <p14:tracePt t="25733" x="2697163" y="3848100"/>
          <p14:tracePt t="25744" x="2714625" y="3867150"/>
          <p14:tracePt t="25761" x="2741613" y="3894138"/>
          <p14:tracePt t="25778" x="2768600" y="3911600"/>
          <p14:tracePt t="25794" x="2803525" y="3919538"/>
          <p14:tracePt t="25811" x="2840038" y="3919538"/>
          <p14:tracePt t="25828" x="2894013" y="3919538"/>
          <p14:tracePt t="25845" x="2965450" y="3902075"/>
          <p14:tracePt t="25861" x="3054350" y="3867150"/>
          <p14:tracePt t="25878" x="3125788" y="3786188"/>
          <p14:tracePt t="25894" x="3152775" y="3732213"/>
          <p14:tracePt t="25911" x="3152775" y="3697288"/>
          <p14:tracePt t="25928" x="3133725" y="3652838"/>
          <p14:tracePt t="25944" x="3108325" y="3625850"/>
          <p14:tracePt t="25961" x="3071813" y="3616325"/>
          <p14:tracePt t="25978" x="3036888" y="3598863"/>
          <p14:tracePt t="25994" x="2946400" y="3608388"/>
          <p14:tracePt t="26011" x="2894013" y="3633788"/>
          <p14:tracePt t="26028" x="2847975" y="3687763"/>
          <p14:tracePt t="26045" x="2822575" y="3724275"/>
          <p14:tracePt t="26061" x="2795588" y="3776663"/>
          <p14:tracePt t="26078" x="2786063" y="3813175"/>
          <p14:tracePt t="26095" x="2786063" y="3848100"/>
          <p14:tracePt t="26111" x="2786063" y="3875088"/>
          <p14:tracePt t="26128" x="2795588" y="3894138"/>
          <p14:tracePt t="26144" x="2813050" y="3894138"/>
          <p14:tracePt t="26161" x="2840038" y="3894138"/>
          <p14:tracePt t="26178" x="2867025" y="3884613"/>
          <p14:tracePt t="26195" x="2884488" y="3857625"/>
          <p14:tracePt t="26211" x="2901950" y="3840163"/>
          <p14:tracePt t="26228" x="2911475" y="3822700"/>
          <p14:tracePt t="26245" x="2911475" y="3803650"/>
          <p14:tracePt t="26324" x="2901950" y="3803650"/>
          <p14:tracePt t="26597" x="2901950" y="3795713"/>
          <p14:tracePt t="26615" x="2901950" y="3786188"/>
          <p14:tracePt t="26629" x="2901950" y="3776663"/>
          <p14:tracePt t="26646" x="2901950" y="3768725"/>
          <p14:tracePt t="26683" x="2901950" y="3759200"/>
          <p14:tracePt t="26942" x="2938463" y="3759200"/>
          <p14:tracePt t="26949" x="3009900" y="3759200"/>
          <p14:tracePt t="26961" x="3108325" y="3768725"/>
          <p14:tracePt t="26978" x="3313113" y="3768725"/>
          <p14:tracePt t="26995" x="3911600" y="3768725"/>
          <p14:tracePt t="27011" x="4125913" y="3724275"/>
          <p14:tracePt t="27379" x="4160838" y="3705225"/>
          <p14:tracePt t="27387" x="4187825" y="3697288"/>
          <p14:tracePt t="27394" x="4187825" y="3687763"/>
          <p14:tracePt t="27411" x="4224338" y="3633788"/>
          <p14:tracePt t="27427" x="4276725" y="3598863"/>
          <p14:tracePt t="27444" x="4322763" y="3589338"/>
          <p14:tracePt t="27461" x="4384675" y="3571875"/>
          <p14:tracePt t="27478" x="4473575" y="3536950"/>
          <p14:tracePt t="27494" x="4670425" y="3465513"/>
          <p14:tracePt t="27511" x="4822825" y="3402013"/>
          <p14:tracePt t="27527" x="5000625" y="3340100"/>
          <p14:tracePt t="27544" x="5170488" y="3268663"/>
          <p14:tracePt t="27561" x="5330825" y="3224213"/>
          <p14:tracePt t="27578" x="5465763" y="3179763"/>
          <p14:tracePt t="27594" x="5581650" y="3133725"/>
          <p14:tracePt t="27611" x="5705475" y="3062288"/>
          <p14:tracePt t="27628" x="5776913" y="2990850"/>
          <p14:tracePt t="27644" x="5840413" y="2946400"/>
          <p14:tracePt t="27661" x="5867400" y="2911475"/>
          <p14:tracePt t="27678" x="5884863" y="2894013"/>
          <p14:tracePt t="27694" x="5884863" y="2874963"/>
          <p14:tracePt t="27711" x="5884863" y="2857500"/>
          <p14:tracePt t="27728" x="5884863" y="2813050"/>
          <p14:tracePt t="27744" x="5875338" y="2724150"/>
          <p14:tracePt t="27761" x="5848350" y="2660650"/>
          <p14:tracePt t="27778" x="5822950" y="2598738"/>
          <p14:tracePt t="27794" x="5786438" y="2544763"/>
          <p14:tracePt t="27811" x="5751513" y="2500313"/>
          <p14:tracePt t="27828" x="5715000" y="2438400"/>
          <p14:tracePt t="27844" x="5670550" y="2393950"/>
          <p14:tracePt t="27861" x="5616575" y="2339975"/>
          <p14:tracePt t="27878" x="5572125" y="2295525"/>
          <p14:tracePt t="27894" x="5537200" y="2259013"/>
          <p14:tracePt t="27911" x="5491163" y="2224088"/>
          <p14:tracePt t="27928" x="5438775" y="2187575"/>
          <p14:tracePt t="27944" x="5375275" y="2160588"/>
          <p14:tracePt t="27961" x="5313363" y="2143125"/>
          <p14:tracePt t="27978" x="5214938" y="2125663"/>
          <p14:tracePt t="27995" x="5062538" y="2108200"/>
          <p14:tracePt t="28012" x="4946650" y="2108200"/>
          <p14:tracePt t="28028" x="4822825" y="2116138"/>
          <p14:tracePt t="28045" x="4687888" y="2152650"/>
          <p14:tracePt t="28062" x="4633913" y="2179638"/>
          <p14:tracePt t="28079" x="4537075" y="2224088"/>
          <p14:tracePt t="28095" x="4465638" y="2286000"/>
          <p14:tracePt t="28112" x="4375150" y="2428875"/>
          <p14:tracePt t="28128" x="4375150" y="2509838"/>
          <p14:tracePt t="28145" x="4375150" y="2608263"/>
          <p14:tracePt t="28162" x="4419600" y="2705100"/>
          <p14:tracePt t="28179" x="4518025" y="2822575"/>
          <p14:tracePt t="28195" x="4616450" y="2901950"/>
          <p14:tracePt t="28212" x="4724400" y="2982913"/>
          <p14:tracePt t="28229" x="4822825" y="3062288"/>
          <p14:tracePt t="28245" x="4946650" y="3187700"/>
          <p14:tracePt t="28262" x="5018088" y="3224213"/>
          <p14:tracePt t="28278" x="5072063" y="3241675"/>
          <p14:tracePt t="28295" x="5116513" y="3241675"/>
          <p14:tracePt t="28312" x="5160963" y="3214688"/>
          <p14:tracePt t="28318" x="5180013" y="3205163"/>
          <p14:tracePt t="28328" x="5214938" y="3179763"/>
          <p14:tracePt t="28345" x="5268913" y="3116263"/>
          <p14:tracePt t="28361" x="5303838" y="3062288"/>
          <p14:tracePt t="28378" x="5322888" y="2990850"/>
          <p14:tracePt t="28395" x="5322888" y="2938463"/>
          <p14:tracePt t="28411" x="5322888" y="2857500"/>
          <p14:tracePt t="28428" x="5295900" y="2776538"/>
          <p14:tracePt t="28445" x="5259388" y="2687638"/>
          <p14:tracePt t="28462" x="5241925" y="2670175"/>
          <p14:tracePt t="28478" x="5205413" y="2652713"/>
          <p14:tracePt t="28495" x="5108575" y="2633663"/>
          <p14:tracePt t="28511" x="5037138" y="2625725"/>
          <p14:tracePt t="28528" x="4991100" y="2625725"/>
          <p14:tracePt t="28545" x="4956175" y="2625725"/>
          <p14:tracePt t="28561" x="4929188" y="2625725"/>
          <p14:tracePt t="28578" x="4902200" y="2633663"/>
          <p14:tracePt t="28595" x="4848225" y="2652713"/>
          <p14:tracePt t="28637" x="4840288" y="2652713"/>
          <p14:tracePt t="28668" x="4848225" y="2652713"/>
          <p14:tracePt t="28675" x="4857750" y="2670175"/>
          <p14:tracePt t="28684" x="4875213" y="2670175"/>
          <p14:tracePt t="28695" x="4884738" y="2705100"/>
          <p14:tracePt t="28712" x="4911725" y="2732088"/>
          <p14:tracePt t="28729" x="4911725" y="2776538"/>
          <p14:tracePt t="28775" x="4938713" y="2776538"/>
          <p14:tracePt t="28871" x="4956175" y="2776538"/>
          <p14:tracePt t="28880" x="4991100" y="2786063"/>
          <p14:tracePt t="28895" x="5000625" y="2786063"/>
          <p14:tracePt t="28903" x="5010150" y="2776538"/>
          <p14:tracePt t="28912" x="5018088" y="2768600"/>
          <p14:tracePt t="28929" x="5037138" y="2751138"/>
          <p14:tracePt t="28946" x="5054600" y="2732088"/>
          <p14:tracePt t="28962" x="5072063" y="2714625"/>
          <p14:tracePt t="28979" x="5081588" y="2705100"/>
          <p14:tracePt t="28996" x="5108575" y="2697163"/>
          <p14:tracePt t="29029" x="5116513" y="2697163"/>
          <p14:tracePt t="29046" x="5126038" y="2697163"/>
          <p14:tracePt t="29062" x="5133975" y="2697163"/>
          <p14:tracePt t="29079" x="5153025" y="2697163"/>
          <p14:tracePt t="29095" x="5197475" y="2687638"/>
          <p14:tracePt t="29112" x="5232400" y="2679700"/>
          <p14:tracePt t="29129" x="5276850" y="2679700"/>
          <p14:tracePt t="29146" x="5322888" y="2660650"/>
          <p14:tracePt t="29162" x="5357813" y="2652713"/>
          <p14:tracePt t="29178" x="5402263" y="2643188"/>
          <p14:tracePt t="29195" x="5446713" y="2625725"/>
          <p14:tracePt t="29212" x="5491163" y="2589213"/>
          <p14:tracePt t="29228" x="5545138" y="2562225"/>
          <p14:tracePt t="29245" x="5616575" y="2482850"/>
          <p14:tracePt t="29262" x="5670550" y="2419350"/>
          <p14:tracePt t="29278" x="5697538" y="2384425"/>
          <p14:tracePt t="29295" x="5724525" y="2330450"/>
          <p14:tracePt t="29312" x="5732463" y="2303463"/>
          <p14:tracePt t="29316" x="5732463" y="2286000"/>
          <p14:tracePt t="29329" x="5732463" y="2268538"/>
          <p14:tracePt t="29345" x="5724525" y="2224088"/>
          <p14:tracePt t="29362" x="5705475" y="2197100"/>
          <p14:tracePt t="29378" x="5688013" y="2179638"/>
          <p14:tracePt t="29395" x="5670550" y="2143125"/>
          <p14:tracePt t="29412" x="5643563" y="2116138"/>
          <p14:tracePt t="29428" x="5616575" y="2081213"/>
          <p14:tracePt t="29445" x="5581650" y="2062163"/>
          <p14:tracePt t="29462" x="5562600" y="2044700"/>
          <p14:tracePt t="29478" x="5527675" y="2017713"/>
          <p14:tracePt t="29495" x="5456238" y="1990725"/>
          <p14:tracePt t="29512" x="5402263" y="1965325"/>
          <p14:tracePt t="29550" x="5348288" y="1946275"/>
          <p14:tracePt t="29562" x="5303838" y="1938338"/>
          <p14:tracePt t="29579" x="5187950" y="1911350"/>
          <p14:tracePt t="29595" x="5018088" y="1911350"/>
          <p14:tracePt t="29612" x="4938713" y="1911350"/>
          <p14:tracePt t="29628" x="4867275" y="1911350"/>
          <p14:tracePt t="29645" x="4822825" y="1928813"/>
          <p14:tracePt t="29662" x="4768850" y="1946275"/>
          <p14:tracePt t="29679" x="4714875" y="1965325"/>
          <p14:tracePt t="29695" x="4643438" y="2000250"/>
          <p14:tracePt t="29712" x="4581525" y="2017713"/>
          <p14:tracePt t="29729" x="4562475" y="2036763"/>
          <p14:tracePt t="29745" x="4518025" y="2062163"/>
          <p14:tracePt t="29762" x="4483100" y="2089150"/>
          <p14:tracePt t="29779" x="4446588" y="2116138"/>
          <p14:tracePt t="29795" x="4402138" y="2143125"/>
          <p14:tracePt t="29812" x="4375150" y="2170113"/>
          <p14:tracePt t="29829" x="4330700" y="2214563"/>
          <p14:tracePt t="29832" x="4322763" y="2224088"/>
          <p14:tracePt t="29845" x="4295775" y="2259013"/>
          <p14:tracePt t="29862" x="4276725" y="2295525"/>
          <p14:tracePt t="29879" x="4259263" y="2322513"/>
          <p14:tracePt t="29895" x="4251325" y="2347913"/>
          <p14:tracePt t="29912" x="4251325" y="2366963"/>
          <p14:tracePt t="29928" x="4241800" y="2401888"/>
          <p14:tracePt t="29945" x="4232275" y="2438400"/>
          <p14:tracePt t="29962" x="4224338" y="2490788"/>
          <p14:tracePt t="29978" x="4214813" y="2536825"/>
          <p14:tracePt t="29995" x="4214813" y="2571750"/>
          <p14:tracePt t="30012" x="4214813" y="2598738"/>
          <p14:tracePt t="30028" x="4224338" y="2616200"/>
          <p14:tracePt t="30045" x="4232275" y="2633663"/>
          <p14:tracePt t="30061" x="4251325" y="2660650"/>
          <p14:tracePt t="30079" x="4276725" y="2687638"/>
          <p14:tracePt t="30095" x="4340225" y="2732088"/>
          <p14:tracePt t="30112" x="4384675" y="2768600"/>
          <p14:tracePt t="30129" x="4419600" y="2786063"/>
          <p14:tracePt t="30145" x="4446588" y="2803525"/>
          <p14:tracePt t="30162" x="4465638" y="2813050"/>
          <p14:tracePt t="30179" x="4483100" y="2822575"/>
          <p14:tracePt t="30196" x="4510088" y="2822575"/>
          <p14:tracePt t="30213" x="4518025" y="2830513"/>
          <p14:tracePt t="30229" x="4537075" y="2840038"/>
          <p14:tracePt t="30246" x="4562475" y="2840038"/>
          <p14:tracePt t="30262" x="4572000" y="2840038"/>
          <p14:tracePt t="30296" x="4581525" y="2840038"/>
          <p14:tracePt t="30312" x="4589463" y="2840038"/>
          <p14:tracePt t="30329" x="4608513" y="2830513"/>
          <p14:tracePt t="30347" x="4625975" y="2830513"/>
          <p14:tracePt t="30362" x="4643438" y="2830513"/>
          <p14:tracePt t="30379" x="4670425" y="2830513"/>
          <p14:tracePt t="30395" x="4697413" y="2830513"/>
          <p14:tracePt t="30412" x="4732338" y="2830513"/>
          <p14:tracePt t="30428" x="4768850" y="2830513"/>
          <p14:tracePt t="30445" x="4803775" y="2830513"/>
          <p14:tracePt t="30462" x="4840288" y="2830513"/>
          <p14:tracePt t="30478" x="4919663" y="2830513"/>
          <p14:tracePt t="30495" x="4965700" y="2822575"/>
          <p14:tracePt t="30512" x="5027613" y="2813050"/>
          <p14:tracePt t="30529" x="5072063" y="2803525"/>
          <p14:tracePt t="30546" x="5108575" y="2795588"/>
          <p14:tracePt t="30562" x="5143500" y="2786063"/>
          <p14:tracePt t="30579" x="5180013" y="2768600"/>
          <p14:tracePt t="30596" x="5205413" y="2751138"/>
          <p14:tracePt t="30612" x="5224463" y="2732088"/>
          <p14:tracePt t="30629" x="5241925" y="2705100"/>
          <p14:tracePt t="30646" x="5259388" y="2687638"/>
          <p14:tracePt t="30662" x="5286375" y="2670175"/>
          <p14:tracePt t="30679" x="5313363" y="2633663"/>
          <p14:tracePt t="30696" x="5340350" y="2598738"/>
          <p14:tracePt t="30712" x="5367338" y="2571750"/>
          <p14:tracePt t="30729" x="5411788" y="2527300"/>
          <p14:tracePt t="30746" x="5429250" y="2500313"/>
          <p14:tracePt t="30762" x="5446713" y="2482850"/>
          <p14:tracePt t="30779" x="5473700" y="2446338"/>
          <p14:tracePt t="30796" x="5500688" y="2428875"/>
          <p14:tracePt t="30812" x="5518150" y="2411413"/>
          <p14:tracePt t="30828" x="5537200" y="2374900"/>
          <p14:tracePt t="30845" x="5554663" y="2357438"/>
          <p14:tracePt t="30862" x="5562600" y="2347913"/>
          <p14:tracePt t="30878" x="5562600" y="2330450"/>
          <p14:tracePt t="30895" x="5581650" y="2303463"/>
          <p14:tracePt t="30912" x="5581650" y="2276475"/>
          <p14:tracePt t="30929" x="5589588" y="2268538"/>
          <p14:tracePt t="30946" x="5589588" y="2251075"/>
          <p14:tracePt t="30962" x="5589588" y="2241550"/>
          <p14:tracePt t="30979" x="5589588" y="2232025"/>
          <p14:tracePt t="31067" x="5589588" y="2241550"/>
          <p14:tracePt t="31074" x="5572125" y="2251075"/>
          <p14:tracePt t="31082" x="5537200" y="2276475"/>
          <p14:tracePt t="31096" x="5483225" y="2330450"/>
          <p14:tracePt t="31113" x="5402263" y="2393950"/>
          <p14:tracePt t="31129" x="5330825" y="2473325"/>
          <p14:tracePt t="31146" x="5295900" y="2517775"/>
          <p14:tracePt t="31163" x="5268913" y="2589213"/>
          <p14:tracePt t="31180" x="5224463" y="2670175"/>
          <p14:tracePt t="31196" x="5170488" y="2759075"/>
          <p14:tracePt t="31213" x="5143500" y="2830513"/>
          <p14:tracePt t="31230" x="5116513" y="2894013"/>
          <p14:tracePt t="31246" x="5089525" y="2938463"/>
          <p14:tracePt t="31263" x="5054600" y="2955925"/>
          <p14:tracePt t="31279" x="5027613" y="2965450"/>
          <p14:tracePt t="31339" x="5062538" y="2965450"/>
          <p14:tracePt t="31355" x="5081588" y="2973388"/>
          <p14:tracePt t="31387" x="5089525" y="2973388"/>
          <p14:tracePt t="31433" x="5081588" y="2973388"/>
          <p14:tracePt t="31441" x="5062538" y="2973388"/>
          <p14:tracePt t="31451" x="5054600" y="2973388"/>
          <p14:tracePt t="31462" x="5054600" y="2982913"/>
          <p14:tracePt t="31479" x="5045075" y="2990850"/>
          <p14:tracePt t="31496" x="5045075" y="3000375"/>
          <p14:tracePt t="31512" x="5045075" y="3009900"/>
          <p14:tracePt t="31529" x="5045075" y="3027363"/>
          <p14:tracePt t="31546" x="5045075" y="3044825"/>
          <p14:tracePt t="31562" x="5045075" y="3054350"/>
          <p14:tracePt t="31699" x="5037138" y="3054350"/>
          <p14:tracePt t="31708" x="5037138" y="3027363"/>
          <p14:tracePt t="31717" x="5027613" y="3009900"/>
          <p14:tracePt t="31729" x="5000625" y="2938463"/>
          <p14:tracePt t="31746" x="4965700" y="2874963"/>
          <p14:tracePt t="31763" x="4938713" y="2813050"/>
          <p14:tracePt t="31780" x="4919663" y="2759075"/>
          <p14:tracePt t="31796" x="4911725" y="2741613"/>
          <p14:tracePt t="31824" x="4902200" y="2732088"/>
          <p14:tracePt t="31831" x="4902200" y="2714625"/>
          <p14:tracePt t="31848" x="4902200" y="2705100"/>
          <p14:tracePt t="31862" x="4894263" y="2697163"/>
          <p14:tracePt t="31879" x="4884738" y="2687638"/>
          <p14:tracePt t="31899" x="4875213" y="2687638"/>
          <p14:tracePt t="31913" x="4867275" y="2687638"/>
          <p14:tracePt t="31929" x="4867275" y="2679700"/>
          <p14:tracePt t="31946" x="4857750" y="2679700"/>
          <p14:tracePt t="32012" x="4857750" y="2670175"/>
          <p14:tracePt t="32028" x="4857750" y="2652713"/>
          <p14:tracePt t="32036" x="4857750" y="2643188"/>
          <p14:tracePt t="32051" x="4867275" y="2625725"/>
          <p14:tracePt t="32063" x="4884738" y="2616200"/>
          <p14:tracePt t="32079" x="4946650" y="2581275"/>
          <p14:tracePt t="32096" x="5000625" y="2562225"/>
          <p14:tracePt t="32113" x="5054600" y="2536825"/>
          <p14:tracePt t="32129" x="5072063" y="2536825"/>
          <p14:tracePt t="32207" x="5072063" y="2527300"/>
          <p14:tracePt t="32216" x="5072063" y="2517775"/>
          <p14:tracePt t="32230" x="5062538" y="2509838"/>
          <p14:tracePt t="32247" x="5037138" y="2490788"/>
          <p14:tracePt t="32263" x="5027613" y="2490788"/>
          <p14:tracePt t="32280" x="4983163" y="2473325"/>
          <p14:tracePt t="32297" x="4894263" y="2455863"/>
          <p14:tracePt t="32313" x="4776788" y="2428875"/>
          <p14:tracePt t="32330" x="4616450" y="2401888"/>
          <p14:tracePt t="32346" x="4545013" y="2384425"/>
          <p14:tracePt t="32363" x="4518025" y="2374900"/>
          <p14:tracePt t="32560" x="4527550" y="2374900"/>
          <p14:tracePt t="32568" x="4545013" y="2374900"/>
          <p14:tracePt t="32580" x="4589463" y="2374900"/>
          <p14:tracePt t="32597" x="4643438" y="2374900"/>
          <p14:tracePt t="32613" x="4705350" y="2366963"/>
          <p14:tracePt t="32629" x="4759325" y="2366963"/>
          <p14:tracePt t="32646" x="4786313" y="2366963"/>
          <p14:tracePt t="32663" x="4813300" y="2357438"/>
          <p14:tracePt t="32680" x="4840288" y="2357438"/>
          <p14:tracePt t="32696" x="4857750" y="2357438"/>
          <p14:tracePt t="32713" x="4867275" y="2357438"/>
          <p14:tracePt t="32746" x="4867275" y="2347913"/>
          <p14:tracePt t="32793" x="4848225" y="2347913"/>
          <p14:tracePt t="32801" x="4803775" y="2347913"/>
          <p14:tracePt t="32813" x="4795838" y="2347913"/>
          <p14:tracePt t="33106" x="4776788" y="2347913"/>
          <p14:tracePt t="33121" x="4759325" y="2357438"/>
          <p14:tracePt t="33159" x="4759325" y="2366963"/>
          <p14:tracePt t="33167" x="4776788" y="2347913"/>
          <p14:tracePt t="33180" x="4795838" y="2339975"/>
          <p14:tracePt t="33201" x="4803775" y="2339975"/>
          <p14:tracePt t="33213" x="4803775" y="2347913"/>
          <p14:tracePt t="33237" x="4803775" y="2357438"/>
          <p14:tracePt t="33262" x="4813300" y="2366963"/>
          <p14:tracePt t="33293" x="4822825" y="2366963"/>
          <p14:tracePt t="33309" x="4840288" y="2366963"/>
          <p14:tracePt t="33323" x="4848225" y="2366963"/>
          <p14:tracePt t="33339" x="4857750" y="2366963"/>
          <p14:tracePt t="33356" x="4867275" y="2366963"/>
          <p14:tracePt t="33417" x="4857750" y="2366963"/>
          <p14:tracePt t="33425" x="4848225" y="2357438"/>
          <p14:tracePt t="33435" x="4830763" y="2347913"/>
          <p14:tracePt t="33447" x="4813300" y="2347913"/>
          <p14:tracePt t="33464" x="4724400" y="2339975"/>
          <p14:tracePt t="33480" x="4705350" y="2339975"/>
          <p14:tracePt t="33497" x="4679950" y="2339975"/>
          <p14:tracePt t="33514" x="4660900" y="2339975"/>
          <p14:tracePt t="33530" x="4643438" y="2339975"/>
          <p14:tracePt t="33547" x="4625975" y="2339975"/>
          <p14:tracePt t="33582" x="4608513" y="2339975"/>
          <p14:tracePt t="33597" x="4598988" y="2347913"/>
          <p14:tracePt t="33614" x="4589463" y="2347913"/>
          <p14:tracePt t="33645" x="4598988" y="2347913"/>
          <p14:tracePt t="33653" x="4616450" y="2347913"/>
          <p14:tracePt t="33664" x="4625975" y="2347913"/>
          <p14:tracePt t="33754" x="4608513" y="2347913"/>
          <p14:tracePt t="33823" x="4616450" y="2347913"/>
          <p14:tracePt t="34074" x="4625975" y="2347913"/>
          <p14:tracePt t="34081" x="4633913" y="2347913"/>
          <p14:tracePt t="34090" x="4652963" y="2347913"/>
          <p14:tracePt t="34097" x="4687888" y="2357438"/>
          <p14:tracePt t="34114" x="4751388" y="2357438"/>
          <p14:tracePt t="34130" x="4840288" y="2366963"/>
          <p14:tracePt t="34147" x="4919663" y="2374900"/>
          <p14:tracePt t="34164" x="5010150" y="2393950"/>
          <p14:tracePt t="34181" x="5072063" y="2393950"/>
          <p14:tracePt t="34197" x="5116513" y="2393950"/>
          <p14:tracePt t="34214" x="5126038" y="2393950"/>
          <p14:tracePt t="34231" x="5133975" y="2393950"/>
          <p14:tracePt t="34621" x="5126038" y="2393950"/>
          <p14:tracePt t="34629" x="5108575" y="2401888"/>
          <p14:tracePt t="34638" x="5089525" y="2419350"/>
          <p14:tracePt t="34647" x="5081588" y="2438400"/>
          <p14:tracePt t="34664" x="5062538" y="2482850"/>
          <p14:tracePt t="34680" x="5062538" y="2517775"/>
          <p14:tracePt t="34745" x="5062538" y="2554288"/>
          <p14:tracePt t="34753" x="5062538" y="2562225"/>
          <p14:tracePt t="34764" x="5062538" y="2581275"/>
          <p14:tracePt t="34781" x="5062538" y="2598738"/>
          <p14:tracePt t="34797" x="5045075" y="2598738"/>
          <p14:tracePt t="34814" x="5037138" y="2608263"/>
          <p14:tracePt t="34863" x="5037138" y="2581275"/>
          <p14:tracePt t="34879" x="5027613" y="2581275"/>
          <p14:tracePt t="34901" x="5018088" y="2581275"/>
          <p14:tracePt t="34957" x="5018088" y="2598738"/>
          <p14:tracePt t="35081" x="5018088" y="2625725"/>
          <p14:tracePt t="35114" x="5018088" y="2633663"/>
          <p14:tracePt t="35122" x="5000625" y="2633663"/>
          <p14:tracePt t="35175" x="4991100" y="2633663"/>
          <p14:tracePt t="35184" x="4983163" y="2616200"/>
          <p14:tracePt t="35197" x="4946650" y="2554288"/>
          <p14:tracePt t="35214" x="4884738" y="2473325"/>
          <p14:tracePt t="35231" x="4830763" y="2393950"/>
          <p14:tracePt t="35247" x="4803775" y="2339975"/>
          <p14:tracePt t="35264" x="4786313" y="2322513"/>
          <p14:tracePt t="35281" x="4768850" y="2303463"/>
          <p14:tracePt t="35298" x="4759325" y="2295525"/>
          <p14:tracePt t="35314" x="4751388" y="2286000"/>
          <p14:tracePt t="35433" x="4759325" y="2286000"/>
          <p14:tracePt t="35442" x="4795838" y="2286000"/>
          <p14:tracePt t="35449" x="4830763" y="2286000"/>
          <p14:tracePt t="35464" x="4902200" y="2286000"/>
          <p14:tracePt t="35481" x="4965700" y="2286000"/>
          <p14:tracePt t="35498" x="5000625" y="2276475"/>
          <p14:tracePt t="35514" x="5000625" y="2268538"/>
          <p14:tracePt t="35573" x="4991100" y="2268538"/>
          <p14:tracePt t="35582" x="4983163" y="2268538"/>
          <p14:tracePt t="35589" x="4965700" y="2268538"/>
          <p14:tracePt t="35597" x="4938713" y="2276475"/>
          <p14:tracePt t="35614" x="4902200" y="2295525"/>
          <p14:tracePt t="35631" x="4830763" y="2330450"/>
          <p14:tracePt t="35647" x="4741863" y="2366963"/>
          <p14:tracePt t="35664" x="4670425" y="2438400"/>
          <p14:tracePt t="35680" x="4608513" y="2490788"/>
          <p14:tracePt t="35697" x="4545013" y="2554288"/>
          <p14:tracePt t="35714" x="4518025" y="2598738"/>
          <p14:tracePt t="35731" x="4510088" y="2616200"/>
          <p14:tracePt t="35747" x="4510088" y="2625725"/>
          <p14:tracePt t="35764" x="4527550" y="2633663"/>
          <p14:tracePt t="35780" x="4572000" y="2633663"/>
          <p14:tracePt t="35797" x="4652963" y="2633663"/>
          <p14:tracePt t="35814" x="4724400" y="2643188"/>
          <p14:tracePt t="35830" x="4840288" y="2660650"/>
          <p14:tracePt t="35847" x="4875213" y="2670175"/>
          <p14:tracePt t="35863" x="4911725" y="2679700"/>
          <p14:tracePt t="35880" x="4929188" y="2687638"/>
          <p14:tracePt t="35897" x="4929188" y="2697163"/>
          <p14:tracePt t="35915" x="4946650" y="2697163"/>
          <p14:tracePt t="35930" x="4973638" y="2697163"/>
          <p14:tracePt t="35947" x="5010150" y="2705100"/>
          <p14:tracePt t="35963" x="5072063" y="2705100"/>
          <p14:tracePt t="35980" x="5153025" y="2705100"/>
          <p14:tracePt t="35997" x="5224463" y="2705100"/>
          <p14:tracePt t="36013" x="5259388" y="2714625"/>
          <p14:tracePt t="36087" x="5259388" y="2724150"/>
          <p14:tracePt t="36111" x="5259388" y="2732088"/>
          <p14:tracePt t="36129" x="5259388" y="2741613"/>
          <p14:tracePt t="36144" x="5259388" y="2751138"/>
          <p14:tracePt t="36173" x="5259388" y="2759075"/>
          <p14:tracePt t="36205" x="5259388" y="2768600"/>
          <p14:tracePt t="36309" x="5251450" y="2768600"/>
          <p14:tracePt t="36317" x="5241925" y="2768600"/>
          <p14:tracePt t="36332" x="5232400" y="2768600"/>
          <p14:tracePt t="36348" x="5224463" y="2768600"/>
          <p14:tracePt t="36365" x="5205413" y="2768600"/>
          <p14:tracePt t="36381" x="5197475" y="2768600"/>
          <p14:tracePt t="36397" x="5187950" y="2776538"/>
          <p14:tracePt t="36440" x="5180013" y="2776538"/>
          <p14:tracePt t="36489" x="5180013" y="2786063"/>
          <p14:tracePt t="36535" x="5170488" y="2786063"/>
          <p14:tracePt t="36598" x="5160963" y="2786063"/>
          <p14:tracePt t="36606" x="5133975" y="2786063"/>
          <p14:tracePt t="36614" x="5116513" y="2795588"/>
          <p14:tracePt t="36631" x="5081588" y="2795588"/>
          <p14:tracePt t="36648" x="5054600" y="2803525"/>
          <p14:tracePt t="36665" x="5045075" y="2803525"/>
          <p14:tracePt t="37164" x="5045075" y="2795588"/>
          <p14:tracePt t="37180" x="5045075" y="2786063"/>
          <p14:tracePt t="37204" x="5045075" y="2776538"/>
          <p14:tracePt t="37212" x="5045075" y="2768600"/>
          <p14:tracePt t="37229" x="5045075" y="2759075"/>
          <p14:tracePt t="37243" x="5045075" y="2751138"/>
          <p14:tracePt t="37268" x="5054600" y="2741613"/>
          <p14:tracePt t="37276" x="5054600" y="2732088"/>
          <p14:tracePt t="37300" x="5054600" y="2724150"/>
          <p14:tracePt t="37308" x="5062538" y="2724150"/>
          <p14:tracePt t="37318" x="5072063" y="2714625"/>
          <p14:tracePt t="37346" x="5072063" y="2705100"/>
          <p14:tracePt t="37370" x="5081588" y="2697163"/>
          <p14:tracePt t="37378" x="5081588" y="2687638"/>
          <p14:tracePt t="37394" x="5081588" y="2670175"/>
          <p14:tracePt t="37400" x="5081588" y="2660650"/>
          <p14:tracePt t="37418" x="5081588" y="2643188"/>
          <p14:tracePt t="37431" x="5089525" y="2633663"/>
          <p14:tracePt t="37447" x="5108575" y="2616200"/>
          <p14:tracePt t="37481" x="5116513" y="2608263"/>
          <p14:tracePt t="37675" x="5126038" y="2608263"/>
          <p14:tracePt t="37683" x="5126038" y="2633663"/>
          <p14:tracePt t="37698" x="5126038" y="2670175"/>
          <p14:tracePt t="37715" x="5133975" y="2714625"/>
          <p14:tracePt t="37732" x="5143500" y="2776538"/>
          <p14:tracePt t="37748" x="5153025" y="2857500"/>
          <p14:tracePt t="37765" x="5153025" y="2911475"/>
          <p14:tracePt t="37782" x="5153025" y="2955925"/>
          <p14:tracePt t="37799" x="5153025" y="3000375"/>
          <p14:tracePt t="37815" x="5153025" y="3036888"/>
          <p14:tracePt t="37832" x="5143500" y="3071813"/>
          <p14:tracePt t="37848" x="5143500" y="3089275"/>
          <p14:tracePt t="37865" x="5126038" y="3133725"/>
          <p14:tracePt t="37882" x="5108575" y="3170238"/>
          <p14:tracePt t="37899" x="5089525" y="3205163"/>
          <p14:tracePt t="37915" x="5072063" y="3251200"/>
          <p14:tracePt t="37932" x="5062538" y="3276600"/>
          <p14:tracePt t="37948" x="5054600" y="3286125"/>
          <p14:tracePt t="37981" x="5045075" y="3295650"/>
          <p14:tracePt t="37998" x="5037138" y="3322638"/>
          <p14:tracePt t="38014" x="5018088" y="3340100"/>
          <p14:tracePt t="38031" x="5000625" y="3375025"/>
          <p14:tracePt t="38048" x="4991100" y="3384550"/>
          <p14:tracePt t="38064" x="4983163" y="3411538"/>
          <p14:tracePt t="38081" x="4983163" y="3419475"/>
          <p14:tracePt t="38098" x="4973638" y="3438525"/>
          <p14:tracePt t="38114" x="4965700" y="3446463"/>
          <p14:tracePt t="38131" x="4965700" y="3465513"/>
          <p14:tracePt t="38148" x="4965700" y="3482975"/>
          <p14:tracePt t="38165" x="4973638" y="3490913"/>
          <p14:tracePt t="38182" x="5000625" y="3509963"/>
          <p14:tracePt t="38198" x="5027613" y="3517900"/>
          <p14:tracePt t="38215" x="5045075" y="3536950"/>
          <p14:tracePt t="38232" x="5081588" y="3554413"/>
          <p14:tracePt t="38249" x="5108575" y="3562350"/>
          <p14:tracePt t="38265" x="5133975" y="3581400"/>
          <p14:tracePt t="38282" x="5160963" y="3598863"/>
          <p14:tracePt t="38299" x="5187950" y="3616325"/>
          <p14:tracePt t="38418" x="5180013" y="3616325"/>
          <p14:tracePt t="38654" x="5180013" y="3608388"/>
          <p14:tracePt t="38684" x="5180013" y="3589338"/>
          <p14:tracePt t="38692" x="5180013" y="3562350"/>
          <p14:tracePt t="38700" x="5180013" y="3536950"/>
          <p14:tracePt t="38715" x="5180013" y="3509963"/>
          <p14:tracePt t="38732" x="5170488" y="3482975"/>
          <p14:tracePt t="38749" x="5170488" y="3465513"/>
          <p14:tracePt t="38765" x="5170488" y="3438525"/>
          <p14:tracePt t="38782" x="5170488" y="3419475"/>
          <p14:tracePt t="38799" x="5180013" y="3411538"/>
          <p14:tracePt t="38855" x="5170488" y="3402013"/>
          <p14:tracePt t="38879" x="5160963" y="3402013"/>
          <p14:tracePt t="38904" x="5153025" y="3402013"/>
          <p14:tracePt t="38917" x="5143500" y="3402013"/>
          <p14:tracePt t="38957" x="5133975" y="3402013"/>
          <p14:tracePt t="38982" x="5133975" y="3394075"/>
          <p14:tracePt t="39011" x="5133975" y="3384550"/>
          <p14:tracePt t="39020" x="5133975" y="3375025"/>
          <p14:tracePt t="39053" x="5133975" y="3367088"/>
          <p14:tracePt t="39082" x="5133975" y="3357563"/>
          <p14:tracePt t="39121" x="5143500" y="3348038"/>
          <p14:tracePt t="39137" x="5153025" y="3340100"/>
          <p14:tracePt t="39153" x="5160963" y="3340100"/>
          <p14:tracePt t="39167" x="5180013" y="3340100"/>
          <p14:tracePt t="39176" x="5187950" y="3340100"/>
          <p14:tracePt t="39184" x="5197475" y="3340100"/>
          <p14:tracePt t="39199" x="5214938" y="3330575"/>
          <p14:tracePt t="39216" x="5251450" y="3322638"/>
          <p14:tracePt t="39232" x="5268913" y="3322638"/>
          <p14:tracePt t="39249" x="5276850" y="3322638"/>
          <p14:tracePt t="39266" x="5286375" y="3313113"/>
          <p14:tracePt t="39283" x="5303838" y="3303588"/>
          <p14:tracePt t="39299" x="5313363" y="3303588"/>
          <p14:tracePt t="39315" x="5313363" y="3286125"/>
          <p14:tracePt t="39332" x="5322888" y="3276600"/>
          <p14:tracePt t="39349" x="5330825" y="3268663"/>
          <p14:tracePt t="39365" x="5340350" y="3259138"/>
          <p14:tracePt t="39382" x="5348288" y="3251200"/>
          <p14:tracePt t="39398" x="5367338" y="3224213"/>
          <p14:tracePt t="39415" x="5384800" y="3187700"/>
          <p14:tracePt t="39432" x="5384800" y="3160713"/>
          <p14:tracePt t="39448" x="5394325" y="3152775"/>
          <p14:tracePt t="39465" x="5394325" y="3133725"/>
          <p14:tracePt t="39482" x="5394325" y="3116263"/>
          <p14:tracePt t="39498" x="5394325" y="3098800"/>
          <p14:tracePt t="39518" x="5394325" y="3089275"/>
          <p14:tracePt t="39532" x="5394325" y="3081338"/>
          <p14:tracePt t="39548" x="5394325" y="3071813"/>
          <p14:tracePt t="39566" x="5394325" y="3062288"/>
          <p14:tracePt t="39582" x="5394325" y="3054350"/>
          <p14:tracePt t="39598" x="5394325" y="3044825"/>
          <p14:tracePt t="39615" x="5394325" y="3036888"/>
          <p14:tracePt t="39632" x="5394325" y="3027363"/>
          <p14:tracePt t="39649" x="5394325" y="3000375"/>
          <p14:tracePt t="39665" x="5375275" y="2982913"/>
          <p14:tracePt t="39682" x="5375275" y="2965450"/>
          <p14:tracePt t="39698" x="5367338" y="2938463"/>
          <p14:tracePt t="39716" x="5357813" y="2919413"/>
          <p14:tracePt t="39732" x="5348288" y="2911475"/>
          <p14:tracePt t="39749" x="5340350" y="2894013"/>
          <p14:tracePt t="39766" x="5322888" y="2874963"/>
          <p14:tracePt t="39783" x="5313363" y="2867025"/>
          <p14:tracePt t="39799" x="5286375" y="2847975"/>
          <p14:tracePt t="39816" x="5259388" y="2830513"/>
          <p14:tracePt t="39832" x="5241925" y="2813050"/>
          <p14:tracePt t="39849" x="5205413" y="2803525"/>
          <p14:tracePt t="39866" x="5187950" y="2786063"/>
          <p14:tracePt t="39882" x="5160963" y="2776538"/>
          <p14:tracePt t="39899" x="5143500" y="2759075"/>
          <p14:tracePt t="39916" x="5116513" y="2751138"/>
          <p14:tracePt t="39932" x="5072063" y="2751138"/>
          <p14:tracePt t="39949" x="5018088" y="2741613"/>
          <p14:tracePt t="39966" x="4938713" y="2741613"/>
          <p14:tracePt t="39982" x="4867275" y="2741613"/>
          <p14:tracePt t="39999" x="4795838" y="2741613"/>
          <p14:tracePt t="40005" x="4768850" y="2741613"/>
          <p14:tracePt t="40015" x="4732338" y="2751138"/>
          <p14:tracePt t="40032" x="4679950" y="2759075"/>
          <p14:tracePt t="40048" x="4625975" y="2768600"/>
          <p14:tracePt t="40065" x="4572000" y="2795588"/>
          <p14:tracePt t="40082" x="4537075" y="2803525"/>
          <p14:tracePt t="40099" x="4518025" y="2822575"/>
          <p14:tracePt t="40115" x="4491038" y="2857500"/>
          <p14:tracePt t="40132" x="4465638" y="2874963"/>
          <p14:tracePt t="40149" x="4438650" y="2919413"/>
          <p14:tracePt t="40165" x="4402138" y="2973388"/>
          <p14:tracePt t="40182" x="4394200" y="3027363"/>
          <p14:tracePt t="40199" x="4384675" y="3062288"/>
          <p14:tracePt t="40215" x="4384675" y="3108325"/>
          <p14:tracePt t="40232" x="4384675" y="3152775"/>
          <p14:tracePt t="40249" x="4384675" y="3197225"/>
          <p14:tracePt t="40266" x="4384675" y="3232150"/>
          <p14:tracePt t="40282" x="4394200" y="3268663"/>
          <p14:tracePt t="40299" x="4419600" y="3322638"/>
          <p14:tracePt t="40315" x="4446588" y="3394075"/>
          <p14:tracePt t="40332" x="4473575" y="3438525"/>
          <p14:tracePt t="40349" x="4500563" y="3465513"/>
          <p14:tracePt t="40365" x="4537075" y="3482975"/>
          <p14:tracePt t="40382" x="4572000" y="3509963"/>
          <p14:tracePt t="40399" x="4589463" y="3527425"/>
          <p14:tracePt t="40415" x="4616450" y="3544888"/>
          <p14:tracePt t="40432" x="4643438" y="3554413"/>
          <p14:tracePt t="40449" x="4660900" y="3562350"/>
          <p14:tracePt t="40465" x="4687888" y="3571875"/>
          <p14:tracePt t="40482" x="4724400" y="3581400"/>
          <p14:tracePt t="40499" x="4768850" y="3589338"/>
          <p14:tracePt t="40502" x="4786313" y="3589338"/>
          <p14:tracePt t="40516" x="4813300" y="3598863"/>
          <p14:tracePt t="40532" x="4867275" y="3608388"/>
          <p14:tracePt t="40549" x="4956175" y="3608388"/>
          <p14:tracePt t="40565" x="5010150" y="3608388"/>
          <p14:tracePt t="40582" x="5045075" y="3598863"/>
          <p14:tracePt t="40599" x="5089525" y="3589338"/>
          <p14:tracePt t="40615" x="5116513" y="3571875"/>
          <p14:tracePt t="40632" x="5153025" y="3536950"/>
          <p14:tracePt t="40649" x="5214938" y="3465513"/>
          <p14:tracePt t="40666" x="5276850" y="3394075"/>
          <p14:tracePt t="40682" x="5322888" y="3340100"/>
          <p14:tracePt t="40699" x="5357813" y="3276600"/>
          <p14:tracePt t="40715" x="5384800" y="3241675"/>
          <p14:tracePt t="40732" x="5402263" y="3224213"/>
          <p14:tracePt t="40749" x="5411788" y="3205163"/>
          <p14:tracePt t="40766" x="5411788" y="3187700"/>
          <p14:tracePt t="40782" x="5411788" y="3170238"/>
          <p14:tracePt t="40799" x="5411788" y="3133725"/>
          <p14:tracePt t="40815" x="5411788" y="3108325"/>
          <p14:tracePt t="40832" x="5394325" y="3081338"/>
          <p14:tracePt t="40849" x="5367338" y="3062288"/>
          <p14:tracePt t="40866" x="5340350" y="3036888"/>
          <p14:tracePt t="40882" x="5322888" y="3017838"/>
          <p14:tracePt t="40899" x="5322888" y="3009900"/>
          <p14:tracePt t="40916" x="5322888" y="3000375"/>
          <p14:tracePt t="41285" x="5322888" y="3009900"/>
          <p14:tracePt t="41294" x="5322888" y="3027363"/>
          <p14:tracePt t="41302" x="5330825" y="3036888"/>
          <p14:tracePt t="41316" x="5367338" y="3071813"/>
          <p14:tracePt t="41332" x="5419725" y="3116263"/>
          <p14:tracePt t="41349" x="5446713" y="3143250"/>
          <p14:tracePt t="41409" x="5438775" y="3152775"/>
          <p14:tracePt t="41418" x="5438775" y="3160713"/>
          <p14:tracePt t="41433" x="5438775" y="3170238"/>
          <p14:tracePt t="41441" x="5438775" y="3179763"/>
          <p14:tracePt t="41450" x="5446713" y="3179763"/>
          <p14:tracePt t="41465" x="5465763" y="3179763"/>
          <p14:tracePt t="41482" x="5473700" y="3179763"/>
          <p14:tracePt t="41499" x="5483225" y="3170238"/>
          <p14:tracePt t="41589" x="5473700" y="3170238"/>
          <p14:tracePt t="41598" x="5465763" y="3170238"/>
          <p14:tracePt t="41613" x="5446713" y="3170238"/>
          <p14:tracePt t="41645" x="5429250" y="3160713"/>
          <p14:tracePt t="41653" x="5419725" y="3152775"/>
          <p14:tracePt t="41666" x="5384800" y="3152775"/>
          <p14:tracePt t="41683" x="5367338" y="3133725"/>
          <p14:tracePt t="41700" x="5348288" y="3108325"/>
          <p14:tracePt t="41716" x="5330825" y="3081338"/>
          <p14:tracePt t="41732" x="5322888" y="3071813"/>
          <p14:tracePt t="41749" x="5303838" y="3036888"/>
          <p14:tracePt t="41766" x="5295900" y="3017838"/>
          <p14:tracePt t="41782" x="5286375" y="3000375"/>
          <p14:tracePt t="41799" x="5259388" y="2973388"/>
          <p14:tracePt t="41816" x="5241925" y="2955925"/>
          <p14:tracePt t="41832" x="5232400" y="2938463"/>
          <p14:tracePt t="41849" x="5224463" y="2919413"/>
          <p14:tracePt t="41866" x="5205413" y="2901950"/>
          <p14:tracePt t="41882" x="5187950" y="2884488"/>
          <p14:tracePt t="41899" x="5187950" y="2857500"/>
          <p14:tracePt t="41916" x="5187950" y="2847975"/>
          <p14:tracePt t="41933" x="5187950" y="2840038"/>
          <p14:tracePt t="41950" x="5170488" y="2813050"/>
          <p14:tracePt t="41966" x="5160963" y="2786063"/>
          <p14:tracePt t="41983" x="5160963" y="2768600"/>
          <p14:tracePt t="42000" x="5153025" y="2751138"/>
          <p14:tracePt t="42017" x="5153025" y="2732088"/>
          <p14:tracePt t="42033" x="5153025" y="2714625"/>
          <p14:tracePt t="42038" x="5153025" y="2705100"/>
          <p14:tracePt t="42050" x="5143500" y="2697163"/>
          <p14:tracePt t="42066" x="5143500" y="2687638"/>
          <p14:tracePt t="42083" x="5143500" y="2679700"/>
          <p14:tracePt t="42184" x="5143500" y="2670175"/>
          <p14:tracePt t="42199" x="5133975" y="2670175"/>
          <p14:tracePt t="42216" x="5126038" y="2660650"/>
          <p14:tracePt t="42224" x="5116513" y="2660650"/>
          <p14:tracePt t="42233" x="5116513" y="2652713"/>
          <p14:tracePt t="42250" x="5108575" y="2652713"/>
          <p14:tracePt t="42267" x="5099050" y="2652713"/>
          <p14:tracePt t="42283" x="5099050" y="2643188"/>
          <p14:tracePt t="42323" x="5099050" y="2633663"/>
          <p14:tracePt t="42355" x="5089525" y="2633663"/>
          <p14:tracePt t="42371" x="5081588" y="2625725"/>
          <p14:tracePt t="42409" x="5081588" y="2616200"/>
          <p14:tracePt t="42433" x="5072063" y="2616200"/>
          <p14:tracePt t="42739" x="5062538" y="2616200"/>
          <p14:tracePt t="43253" x="5062538" y="2598738"/>
          <p14:tracePt t="43261" x="5062538" y="2589213"/>
          <p14:tracePt t="43272" x="5062538" y="2571750"/>
          <p14:tracePt t="43284" x="5072063" y="2544763"/>
          <p14:tracePt t="43300" x="5089525" y="2509838"/>
          <p14:tracePt t="43316" x="5116513" y="2482850"/>
          <p14:tracePt t="43333" x="5160963" y="2455863"/>
          <p14:tracePt t="43350" x="5205413" y="2438400"/>
          <p14:tracePt t="43366" x="5268913" y="2428875"/>
          <p14:tracePt t="43383" x="5313363" y="2411413"/>
          <p14:tracePt t="43400" x="5411788" y="2401888"/>
          <p14:tracePt t="43416" x="5518150" y="2401888"/>
          <p14:tracePt t="43433" x="5643563" y="2401888"/>
          <p14:tracePt t="43450" x="5822950" y="2411413"/>
          <p14:tracePt t="43466" x="5973763" y="2428875"/>
          <p14:tracePt t="43483" x="6126163" y="2446338"/>
          <p14:tracePt t="43500" x="6188075" y="2473325"/>
          <p14:tracePt t="43517" x="6242050" y="2500313"/>
          <p14:tracePt t="43533" x="6276975" y="2554288"/>
          <p14:tracePt t="43550" x="6303963" y="2608263"/>
          <p14:tracePt t="43567" x="6340475" y="2687638"/>
          <p14:tracePt t="43583" x="6367463" y="2759075"/>
          <p14:tracePt t="43600" x="6367463" y="2847975"/>
          <p14:tracePt t="43617" x="6375400" y="2911475"/>
          <p14:tracePt t="43633" x="6384925" y="2965450"/>
          <p14:tracePt t="43650" x="6394450" y="3036888"/>
          <p14:tracePt t="43666" x="6394450" y="3089275"/>
          <p14:tracePt t="43683" x="6384925" y="3133725"/>
          <p14:tracePt t="43700" x="6384925" y="3170238"/>
          <p14:tracePt t="43717" x="6375400" y="3197225"/>
          <p14:tracePt t="43733" x="6375400" y="3214688"/>
          <p14:tracePt t="43750" x="6367463" y="3241675"/>
          <p14:tracePt t="43767" x="6348413" y="3259138"/>
          <p14:tracePt t="43783" x="6330950" y="3303588"/>
          <p14:tracePt t="43800" x="6313488" y="3330575"/>
          <p14:tracePt t="43817" x="6313488" y="3340100"/>
          <p14:tracePt t="43833" x="6313488" y="3348038"/>
          <p14:tracePt t="43850" x="6303963" y="3357563"/>
          <p14:tracePt t="43888" x="6296025" y="3375025"/>
          <p14:tracePt t="43902" x="6296025" y="3384550"/>
          <p14:tracePt t="43917" x="6296025" y="3394075"/>
          <p14:tracePt t="43934" x="6296025" y="3411538"/>
          <p14:tracePt t="43950" x="6296025" y="3419475"/>
          <p14:tracePt t="43967" x="6303963" y="3419475"/>
          <p14:tracePt t="43984" x="6313488" y="3419475"/>
          <p14:tracePt t="44005" x="6330950" y="3411538"/>
          <p14:tracePt t="44017" x="6330950" y="3402013"/>
          <p14:tracePt t="44034" x="6340475" y="3348038"/>
          <p14:tracePt t="44051" x="6340475" y="3295650"/>
          <p14:tracePt t="44057" x="6340475" y="3268663"/>
          <p14:tracePt t="44068" x="6330950" y="3251200"/>
          <p14:tracePt t="44084" x="6286500" y="3197225"/>
          <p14:tracePt t="44101" x="6251575" y="3152775"/>
          <p14:tracePt t="44117" x="6242050" y="3133725"/>
          <p14:tracePt t="44200" x="6251575" y="3133725"/>
          <p14:tracePt t="44215" x="6259513" y="3133725"/>
          <p14:tracePt t="44224" x="6276975" y="3133725"/>
          <p14:tracePt t="44234" x="6296025" y="3133725"/>
          <p14:tracePt t="44251" x="6313488" y="3143250"/>
          <p14:tracePt t="44267" x="6330950" y="3160713"/>
          <p14:tracePt t="44284" x="6348413" y="3214688"/>
          <p14:tracePt t="44300" x="6348413" y="3251200"/>
          <p14:tracePt t="44317" x="6340475" y="3295650"/>
          <p14:tracePt t="44334" x="6330950" y="3313113"/>
          <p14:tracePt t="44367" x="6323013" y="3313113"/>
          <p14:tracePt t="44417" x="6323013" y="3303588"/>
          <p14:tracePt t="44425" x="6323013" y="3295650"/>
          <p14:tracePt t="44434" x="6323013" y="3286125"/>
          <p14:tracePt t="44451" x="6323013" y="3251200"/>
          <p14:tracePt t="44467" x="6323013" y="3224213"/>
          <p14:tracePt t="44484" x="6348413" y="3187700"/>
          <p14:tracePt t="44501" x="6384925" y="3170238"/>
          <p14:tracePt t="44518" x="6473825" y="3160713"/>
          <p14:tracePt t="44534" x="6545263" y="3160713"/>
          <p14:tracePt t="44551" x="6599238" y="3170238"/>
          <p14:tracePt t="44567" x="6626225" y="3179763"/>
          <p14:tracePt t="44573" x="6634163" y="3187700"/>
          <p14:tracePt t="44584" x="6643688" y="3214688"/>
          <p14:tracePt t="44600" x="6643688" y="3251200"/>
          <p14:tracePt t="44617" x="6626225" y="3286125"/>
          <p14:tracePt t="44634" x="6581775" y="3348038"/>
          <p14:tracePt t="44650" x="6483350" y="3402013"/>
          <p14:tracePt t="44667" x="6411913" y="3419475"/>
          <p14:tracePt t="44683" x="6357938" y="3429000"/>
          <p14:tracePt t="44700" x="6323013" y="3429000"/>
          <p14:tracePt t="44717" x="6303963" y="3419475"/>
          <p14:tracePt t="44734" x="6296025" y="3394075"/>
          <p14:tracePt t="44750" x="6296025" y="3357563"/>
          <p14:tracePt t="44767" x="6303963" y="3286125"/>
          <p14:tracePt t="44783" x="6323013" y="3224213"/>
          <p14:tracePt t="44800" x="6367463" y="3179763"/>
          <p14:tracePt t="44817" x="6411913" y="3170238"/>
          <p14:tracePt t="44833" x="6465888" y="3170238"/>
          <p14:tracePt t="44850" x="6510338" y="3170238"/>
          <p14:tracePt t="44867" x="6537325" y="3187700"/>
          <p14:tracePt t="44883" x="6545263" y="3214688"/>
          <p14:tracePt t="44900" x="6554788" y="3303588"/>
          <p14:tracePt t="44916" x="6545263" y="3367088"/>
          <p14:tracePt t="44933" x="6518275" y="3419475"/>
          <p14:tracePt t="44950" x="6483350" y="3455988"/>
          <p14:tracePt t="44966" x="6456363" y="3465513"/>
          <p14:tracePt t="44983" x="6419850" y="3473450"/>
          <p14:tracePt t="45000" x="6402388" y="3473450"/>
          <p14:tracePt t="45016" x="6357938" y="3446463"/>
          <p14:tracePt t="45033" x="6340475" y="3411538"/>
          <p14:tracePt t="45050" x="6330950" y="3367088"/>
          <p14:tracePt t="45066" x="6323013" y="3313113"/>
          <p14:tracePt t="45083" x="6323013" y="3276600"/>
          <p14:tracePt t="45100" x="6340475" y="3232150"/>
          <p14:tracePt t="45116" x="6367463" y="3224213"/>
          <p14:tracePt t="45133" x="6411913" y="3214688"/>
          <p14:tracePt t="45150" x="6465888" y="3214688"/>
          <p14:tracePt t="45166" x="6537325" y="3224213"/>
          <p14:tracePt t="45183" x="6554788" y="3251200"/>
          <p14:tracePt t="45200" x="6562725" y="3295650"/>
          <p14:tracePt t="45216" x="6554788" y="3348038"/>
          <p14:tracePt t="45233" x="6510338" y="3384550"/>
          <p14:tracePt t="45250" x="6402388" y="3419475"/>
          <p14:tracePt t="45266" x="6276975" y="3438525"/>
          <p14:tracePt t="45283" x="6197600" y="3438525"/>
          <p14:tracePt t="45300" x="6161088" y="3411538"/>
          <p14:tracePt t="45316" x="6134100" y="3384550"/>
          <p14:tracePt t="45333" x="6126163" y="3348038"/>
          <p14:tracePt t="45350" x="6126163" y="3313113"/>
          <p14:tracePt t="45366" x="6134100" y="3276600"/>
          <p14:tracePt t="45383" x="6170613" y="3259138"/>
          <p14:tracePt t="45400" x="6224588" y="3241675"/>
          <p14:tracePt t="45416" x="6330950" y="3232150"/>
          <p14:tracePt t="45433" x="6367463" y="3251200"/>
          <p14:tracePt t="45450" x="6384925" y="3276600"/>
          <p14:tracePt t="45466" x="6384925" y="3313113"/>
          <p14:tracePt t="45483" x="6367463" y="3348038"/>
          <p14:tracePt t="45500" x="6276975" y="3411538"/>
          <p14:tracePt t="45516" x="6215063" y="3419475"/>
          <p14:tracePt t="45533" x="6143625" y="3419475"/>
          <p14:tracePt t="45550" x="6089650" y="3419475"/>
          <p14:tracePt t="45566" x="6072188" y="3402013"/>
          <p14:tracePt t="45583" x="6072188" y="3367088"/>
          <p14:tracePt t="45600" x="6072188" y="3322638"/>
          <p14:tracePt t="45616" x="6081713" y="3286125"/>
          <p14:tracePt t="45633" x="6116638" y="3268663"/>
          <p14:tracePt t="45650" x="6180138" y="3251200"/>
          <p14:tracePt t="45666" x="6215063" y="3251200"/>
          <p14:tracePt t="45683" x="6242050" y="3259138"/>
          <p14:tracePt t="45700" x="6251575" y="3295650"/>
          <p14:tracePt t="45716" x="6251575" y="3322638"/>
          <p14:tracePt t="45733" x="6251575" y="3340100"/>
          <p14:tracePt t="45750" x="6242050" y="3357563"/>
          <p14:tracePt t="45766" x="6232525" y="3357563"/>
          <p14:tracePt t="45828" x="6232525" y="3348038"/>
          <p14:tracePt t="45860" x="6232525" y="3340100"/>
          <p14:tracePt t="45900" x="6232525" y="3330575"/>
          <p14:tracePt t="45914" x="6242050" y="3330575"/>
          <p14:tracePt t="45930" x="6251575" y="3322638"/>
          <p14:tracePt t="45946" x="6251575" y="3313113"/>
          <p14:tracePt t="45954" x="6259513" y="3313113"/>
          <p14:tracePt t="46000" x="6259513" y="3303588"/>
          <p14:tracePt t="46024" x="6259513" y="3295650"/>
          <p14:tracePt t="46032" x="6259513" y="3286125"/>
          <p14:tracePt t="46086" x="6259513" y="3276600"/>
          <p14:tracePt t="46094" x="6251575" y="3276600"/>
          <p14:tracePt t="46793" x="6259513" y="3276600"/>
          <p14:tracePt t="46802" x="6276975" y="3276600"/>
          <p14:tracePt t="46809" x="6303963" y="3268663"/>
          <p14:tracePt t="46818" x="6303963" y="3286125"/>
          <p14:tracePt t="46835" x="6340475" y="3303588"/>
          <p14:tracePt t="46851" x="6384925" y="3322638"/>
          <p14:tracePt t="46868" x="6465888" y="3367088"/>
          <p14:tracePt t="46885" x="6518275" y="3375025"/>
          <p14:tracePt t="46901" x="6608763" y="3375025"/>
          <p14:tracePt t="46918" x="6705600" y="3357563"/>
          <p14:tracePt t="46935" x="6823075" y="3340100"/>
          <p14:tracePt t="46951" x="6965950" y="3313113"/>
          <p14:tracePt t="46968" x="7153275" y="3268663"/>
          <p14:tracePt t="46984" x="7358063" y="3241675"/>
          <p14:tracePt t="47001" x="7572375" y="3224213"/>
          <p14:tracePt t="47018" x="7796213" y="3197225"/>
          <p14:tracePt t="47034" x="8018463" y="3179763"/>
          <p14:tracePt t="47051" x="8251825" y="3179763"/>
          <p14:tracePt t="47068" x="8466138" y="3170238"/>
          <p14:tracePt t="47084" x="8653463" y="3170238"/>
          <p14:tracePt t="47101" x="8813800" y="3179763"/>
          <p14:tracePt t="47118" x="8920163" y="3197225"/>
          <p14:tracePt t="47135" x="9028113" y="3232150"/>
          <p14:tracePt t="47151" x="9144000" y="3276600"/>
          <p14:tracePt t="47168" x="9215438" y="3313113"/>
          <p14:tracePt t="47185" x="9277350" y="3348038"/>
          <p14:tracePt t="47201" x="9348788" y="3402013"/>
          <p14:tracePt t="47218" x="9420225" y="3446463"/>
          <p14:tracePt t="47235" x="9518650" y="3482975"/>
          <p14:tracePt t="47251" x="9661525" y="3509963"/>
          <p14:tracePt t="47268" x="9725025" y="3509963"/>
          <p14:tracePt t="47284" x="9786938" y="3509963"/>
          <p14:tracePt t="47301" x="9823450" y="3509963"/>
          <p14:tracePt t="47318" x="9831388" y="3465513"/>
          <p14:tracePt t="47334" x="9752013" y="3411538"/>
          <p14:tracePt t="47351" x="9715500" y="3411538"/>
          <p14:tracePt t="47368" x="9644063" y="3411538"/>
          <p14:tracePt t="47416" x="9590088" y="3411538"/>
          <p14:tracePt t="47424" x="9501188" y="3411538"/>
          <p14:tracePt t="47434" x="9385300" y="3384550"/>
          <p14:tracePt t="47557" x="9385300" y="3357563"/>
          <p14:tracePt t="47613" x="9367838" y="3340100"/>
          <p14:tracePt t="47623" x="9340850" y="3340100"/>
          <p14:tracePt t="47635" x="9323388" y="3340100"/>
          <p14:tracePt t="47652" x="9259888" y="3340100"/>
          <p14:tracePt t="47745" x="9269413" y="3340100"/>
          <p14:tracePt t="47761" x="9269413" y="3348038"/>
          <p14:tracePt t="47818" x="9269413" y="3357563"/>
          <p14:tracePt t="48105" x="9251950" y="3340100"/>
          <p14:tracePt t="48113" x="9224963" y="3313113"/>
          <p14:tracePt t="48123" x="9188450" y="3286125"/>
          <p14:tracePt t="48135" x="9161463" y="3259138"/>
          <p14:tracePt t="48152" x="9117013" y="3214688"/>
          <p14:tracePt t="48169" x="9090025" y="3205163"/>
          <p14:tracePt t="48175" x="9072563" y="3197225"/>
          <p14:tracePt t="48185" x="9055100" y="3187700"/>
          <p14:tracePt t="48202" x="9018588" y="3179763"/>
          <p14:tracePt t="48219" x="8991600" y="3170238"/>
          <p14:tracePt t="48236" x="8966200" y="3170238"/>
          <p14:tracePt t="48252" x="8956675" y="3170238"/>
          <p14:tracePt t="48277" x="8956675" y="3160713"/>
          <p14:tracePt t="48302" x="8966200" y="3160713"/>
          <p14:tracePt t="48317" x="8974138" y="3160713"/>
          <p14:tracePt t="48324" x="8991600" y="3160713"/>
          <p14:tracePt t="48339" x="9010650" y="3152775"/>
          <p14:tracePt t="48372" x="9018588" y="3152775"/>
          <p14:tracePt t="48390" x="9018588" y="3170238"/>
          <p14:tracePt t="48397" x="9018588" y="3179763"/>
          <p14:tracePt t="48404" x="9018588" y="3187700"/>
          <p14:tracePt t="48425" x="9010650" y="3187700"/>
          <p14:tracePt t="48473" x="8991600" y="3187700"/>
          <p14:tracePt t="48551" x="9001125" y="3179763"/>
          <p14:tracePt t="48597" x="9010650" y="3179763"/>
          <p14:tracePt t="48613" x="9018588" y="3179763"/>
          <p14:tracePt t="48629" x="9055100" y="3179763"/>
          <p14:tracePt t="48639" x="9063038" y="3179763"/>
          <p14:tracePt t="48651" x="9082088" y="3187700"/>
          <p14:tracePt t="48669" x="9090025" y="3187700"/>
          <p14:tracePt t="48685" x="9090025" y="3205163"/>
          <p14:tracePt t="48691" x="9090025" y="3214688"/>
          <p14:tracePt t="48702" x="9109075" y="3224213"/>
          <p14:tracePt t="48745" x="9109075" y="3232150"/>
          <p14:tracePt t="48777" x="9099550" y="3251200"/>
          <p14:tracePt t="48785" x="9082088" y="3251200"/>
          <p14:tracePt t="48793" x="9082088" y="3259138"/>
          <p14:tracePt t="48802" x="9072563" y="3259138"/>
          <p14:tracePt t="48819" x="9055100" y="3268663"/>
          <p14:tracePt t="48836" x="9045575" y="3268663"/>
          <p14:tracePt t="48852" x="9028113" y="3268663"/>
          <p14:tracePt t="48885" x="9018588" y="3259138"/>
          <p14:tracePt t="48902" x="9001125" y="3251200"/>
          <p14:tracePt t="48918" x="8974138" y="3232150"/>
          <p14:tracePt t="48935" x="8939213" y="3197225"/>
          <p14:tracePt t="48951" x="8912225" y="3170238"/>
          <p14:tracePt t="48968" x="8885238" y="3143250"/>
          <p14:tracePt t="48985" x="8867775" y="3098800"/>
          <p14:tracePt t="49002" x="8867775" y="3054350"/>
          <p14:tracePt t="49018" x="8875713" y="3009900"/>
          <p14:tracePt t="49035" x="8875713" y="2938463"/>
          <p14:tracePt t="49052" x="8875713" y="2874963"/>
          <p14:tracePt t="49069" x="8875713" y="2822575"/>
          <p14:tracePt t="49085" x="8858250" y="2768600"/>
          <p14:tracePt t="49102" x="8840788" y="2724150"/>
          <p14:tracePt t="49119" x="8823325" y="2679700"/>
          <p14:tracePt t="49136" x="8796338" y="2625725"/>
          <p14:tracePt t="49153" x="8777288" y="2598738"/>
          <p14:tracePt t="49169" x="8759825" y="2562225"/>
          <p14:tracePt t="49185" x="8732838" y="2536825"/>
          <p14:tracePt t="49202" x="8715375" y="2500313"/>
          <p14:tracePt t="49209" x="8688388" y="2482850"/>
          <p14:tracePt t="49219" x="8670925" y="2465388"/>
          <p14:tracePt t="49237" x="8626475" y="2446338"/>
          <p14:tracePt t="49252" x="8572500" y="2428875"/>
          <p14:tracePt t="49269" x="8537575" y="2411413"/>
          <p14:tracePt t="49286" x="8510588" y="2411413"/>
          <p14:tracePt t="49302" x="8483600" y="2401888"/>
          <p14:tracePt t="49319" x="8466138" y="2401888"/>
          <p14:tracePt t="49336" x="8456613" y="2401888"/>
          <p14:tracePt t="49353" x="8439150" y="2401888"/>
          <p14:tracePt t="49369" x="8429625" y="2401888"/>
          <p14:tracePt t="49385" x="8394700" y="2401888"/>
          <p14:tracePt t="49402" x="8367713" y="2401888"/>
          <p14:tracePt t="49419" x="8340725" y="2401888"/>
          <p14:tracePt t="49436" x="8313738" y="2401888"/>
          <p14:tracePt t="49452" x="8296275" y="2401888"/>
          <p14:tracePt t="49469" x="8286750" y="2411413"/>
          <p14:tracePt t="49485" x="8269288" y="2411413"/>
          <p14:tracePt t="49502" x="8259763" y="2401888"/>
          <p14:tracePt t="49535" x="8180388" y="2374900"/>
          <p14:tracePt t="49552" x="8081963" y="2347913"/>
          <p14:tracePt t="49568" x="8018463" y="2339975"/>
          <p14:tracePt t="49585" x="8001000" y="2339975"/>
          <p14:tracePt t="49628" x="8027988" y="2339975"/>
          <p14:tracePt t="49636" x="8045450" y="2339975"/>
          <p14:tracePt t="49644" x="8062913" y="2347913"/>
          <p14:tracePt t="49652" x="8089900" y="2347913"/>
          <p14:tracePt t="49669" x="8153400" y="2347913"/>
          <p14:tracePt t="49685" x="8215313" y="2366963"/>
          <p14:tracePt t="49702" x="8296275" y="2366963"/>
          <p14:tracePt t="49718" x="8367713" y="2366963"/>
          <p14:tracePt t="49722" x="8402638" y="2366963"/>
          <p14:tracePt t="49735" x="8466138" y="2366963"/>
          <p14:tracePt t="49752" x="8545513" y="2366963"/>
          <p14:tracePt t="49769" x="8616950" y="2366963"/>
          <p14:tracePt t="49785" x="8697913" y="2366963"/>
          <p14:tracePt t="49802" x="8769350" y="2366963"/>
          <p14:tracePt t="49819" x="8823325" y="2366963"/>
          <p14:tracePt t="49835" x="8858250" y="2366963"/>
          <p14:tracePt t="49852" x="8875713" y="2374900"/>
          <p14:tracePt t="49894" x="8885238" y="2374900"/>
          <p14:tracePt t="49908" x="8902700" y="2393950"/>
          <p14:tracePt t="49919" x="8912225" y="2393950"/>
          <p14:tracePt t="49935" x="8947150" y="2411413"/>
          <p14:tracePt t="49952" x="8974138" y="2438400"/>
          <p14:tracePt t="49968" x="8991600" y="2455863"/>
          <p14:tracePt t="49985" x="9018588" y="2473325"/>
          <p14:tracePt t="50002" x="9028113" y="2490788"/>
          <p14:tracePt t="50019" x="9028113" y="2500313"/>
          <p14:tracePt t="50035" x="9037638" y="2527300"/>
          <p14:tracePt t="50052" x="9037638" y="2536825"/>
          <p14:tracePt t="50069" x="9037638" y="2554288"/>
          <p14:tracePt t="50102" x="9037638" y="2562225"/>
          <p14:tracePt t="50119" x="9037638" y="2581275"/>
          <p14:tracePt t="50152" x="9018588" y="2589213"/>
          <p14:tracePt t="50185" x="9010650" y="2598738"/>
          <p14:tracePt t="50269" x="9001125" y="2598738"/>
          <p14:tracePt t="50302" x="9001125" y="2608263"/>
          <p14:tracePt t="50331" x="8991600" y="2608263"/>
          <p14:tracePt t="50339" x="8991600" y="2616200"/>
          <p14:tracePt t="50373" x="8983663" y="2616200"/>
          <p14:tracePt t="50401" x="8983663" y="2625725"/>
          <p14:tracePt t="50425" x="8983663" y="2633663"/>
          <p14:tracePt t="50433" x="8974138" y="2633663"/>
          <p14:tracePt t="50449" x="8974138" y="2643188"/>
          <p14:tracePt t="50459" x="8966200" y="2652713"/>
          <p14:tracePt t="50476" x="8966200" y="2660650"/>
          <p14:tracePt t="50486" x="8947150" y="2679700"/>
          <p14:tracePt t="50502" x="8929688" y="2687638"/>
          <p14:tracePt t="50519" x="8894763" y="2714625"/>
          <p14:tracePt t="50535" x="8858250" y="2732088"/>
          <p14:tracePt t="50552" x="8786813" y="2751138"/>
          <p14:tracePt t="50569" x="8732838" y="2768600"/>
          <p14:tracePt t="50586" x="8697913" y="2776538"/>
          <p14:tracePt t="50602" x="8680450" y="2776538"/>
          <p14:tracePt t="50645" x="8680450" y="2759075"/>
          <p14:tracePt t="50660" x="8680450" y="2741613"/>
          <p14:tracePt t="50669" x="8688388" y="2741613"/>
          <p14:tracePt t="50686" x="8688388" y="2732088"/>
          <p14:tracePt t="50703" x="8697913" y="2724150"/>
          <p14:tracePt t="50719" x="8705850" y="2714625"/>
          <p14:tracePt t="50736" x="8715375" y="2705100"/>
          <p14:tracePt t="50753" x="8715375" y="2697163"/>
          <p14:tracePt t="50769" x="8724900" y="2687638"/>
          <p14:tracePt t="50786" x="8724900" y="2670175"/>
          <p14:tracePt t="50803" x="8724900" y="2660650"/>
          <p14:tracePt t="50835" x="8724900" y="2652713"/>
          <p14:tracePt t="50852" x="8724900" y="2643188"/>
          <p14:tracePt t="51299" x="8724900" y="2660650"/>
          <p14:tracePt t="51307" x="8724900" y="2697163"/>
          <p14:tracePt t="51319" x="8724900" y="2751138"/>
          <p14:tracePt t="51335" x="8732838" y="2919413"/>
          <p14:tracePt t="51352" x="8786813" y="3160713"/>
          <p14:tracePt t="51368" x="8966200" y="3643313"/>
          <p14:tracePt t="51385" x="9045575" y="3822700"/>
          <p14:tracePt t="51402" x="9117013" y="3973513"/>
          <p14:tracePt t="51419" x="9161463" y="4089400"/>
          <p14:tracePt t="51436" x="9188450" y="4179888"/>
          <p14:tracePt t="51452" x="9205913" y="4251325"/>
          <p14:tracePt t="51469" x="9215438" y="4330700"/>
          <p14:tracePt t="51486" x="9269413" y="4402138"/>
          <p14:tracePt t="51502" x="9304338" y="4429125"/>
          <p14:tracePt t="51519" x="9367838" y="4446588"/>
          <p14:tracePt t="51536" x="9439275" y="4446588"/>
          <p14:tracePt t="51552" x="9483725" y="4446588"/>
          <p14:tracePt t="51569" x="9528175" y="4429125"/>
          <p14:tracePt t="51603" x="9582150" y="4367213"/>
          <p14:tracePt t="51619" x="9661525" y="4251325"/>
          <p14:tracePt t="51636" x="9725025" y="4152900"/>
          <p14:tracePt t="51652" x="9777413" y="4044950"/>
          <p14:tracePt t="51669" x="9823450" y="3946525"/>
          <p14:tracePt t="51686" x="9831388" y="3894138"/>
          <p14:tracePt t="51702" x="9840913" y="3867150"/>
          <p14:tracePt t="51719" x="9840913" y="3795713"/>
          <p14:tracePt t="51736" x="9840913" y="3705225"/>
          <p14:tracePt t="51752" x="9840913" y="3571875"/>
          <p14:tracePt t="51769" x="9840913" y="3490913"/>
          <p14:tracePt t="51786" x="9840913" y="3429000"/>
          <p14:tracePt t="51802" x="9840913" y="3367088"/>
          <p14:tracePt t="51819" x="9858375" y="3286125"/>
          <p14:tracePt t="51836" x="9885363" y="3205163"/>
          <p14:tracePt t="51852" x="9912350" y="3125788"/>
          <p14:tracePt t="51869" x="9939338" y="3000375"/>
          <p14:tracePt t="51886" x="9974263" y="2901950"/>
          <p14:tracePt t="51902" x="10037763" y="2786063"/>
          <p14:tracePt t="51919" x="10153650" y="2633663"/>
          <p14:tracePt t="51936" x="10323513" y="2428875"/>
          <p14:tracePt t="51952" x="10609263" y="2071688"/>
          <p14:tracePt t="51969" x="10875963" y="1714500"/>
          <p14:tracePt t="51986" x="11055350" y="1465263"/>
          <p14:tracePt t="52002" x="11277600" y="1054100"/>
          <p14:tracePt t="52019" x="11341100" y="866775"/>
          <p14:tracePt t="52036" x="11341100" y="731838"/>
          <p14:tracePt t="52053" x="11323638" y="633413"/>
          <p14:tracePt t="52069" x="11260138" y="554038"/>
          <p14:tracePt t="52087" x="11206163" y="509588"/>
          <p14:tracePt t="52103" x="11144250" y="509588"/>
          <p14:tracePt t="52119" x="11082338" y="544513"/>
          <p14:tracePt t="52136" x="11045825" y="588963"/>
          <p14:tracePt t="52152" x="11018838" y="633413"/>
          <p14:tracePt t="52169" x="11018838" y="660400"/>
          <p14:tracePt t="52186" x="11018838" y="669925"/>
          <p14:tracePt t="52261" x="11028363" y="669925"/>
          <p14:tracePt t="52269" x="11045825" y="669925"/>
          <p14:tracePt t="52278" x="11055350" y="669925"/>
          <p14:tracePt t="52286" x="11082338" y="669925"/>
          <p14:tracePt t="52302" x="11126788" y="660400"/>
          <p14:tracePt t="52319" x="11153775" y="652463"/>
          <p14:tracePt t="52336" x="11188700" y="652463"/>
          <p14:tracePt t="52352" x="11215688" y="642938"/>
          <p14:tracePt t="52708" x="11188700" y="642938"/>
          <p14:tracePt t="52716" x="11126788" y="642938"/>
          <p14:tracePt t="52725" x="11045825" y="652463"/>
          <p14:tracePt t="52736" x="10895013" y="731838"/>
          <p14:tracePt t="52753" x="10814050" y="803275"/>
          <p14:tracePt t="52769" x="10777538" y="866775"/>
          <p14:tracePt t="52786" x="10760075" y="911225"/>
          <p14:tracePt t="52803" x="10742613" y="928688"/>
          <p14:tracePt t="52806" x="10733088" y="946150"/>
          <p14:tracePt t="52820" x="10725150" y="955675"/>
          <p14:tracePt t="52836" x="10715625" y="955675"/>
          <p14:tracePt t="52853" x="10706100" y="955675"/>
          <p14:tracePt t="52895" x="10715625" y="938213"/>
          <p14:tracePt t="52901" x="10733088" y="911225"/>
          <p14:tracePt t="52910" x="10752138" y="893763"/>
          <p14:tracePt t="52920" x="10769600" y="874713"/>
          <p14:tracePt t="52937" x="10796588" y="830263"/>
          <p14:tracePt t="52954" x="10814050" y="795338"/>
          <p14:tracePt t="52971" x="10831513" y="750888"/>
          <p14:tracePt t="52987" x="10841038" y="687388"/>
          <p14:tracePt t="53003" x="10848975" y="652463"/>
          <p14:tracePt t="53020" x="10848975" y="625475"/>
          <p14:tracePt t="53037" x="10848975" y="615950"/>
          <p14:tracePt t="53053" x="10848975" y="608013"/>
          <p14:tracePt t="53145" x="10841038" y="6080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176"/>
            <a:ext cx="7586134" cy="442524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03" y="0"/>
            <a:ext cx="5141697" cy="685800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94"/>
    </mc:Choice>
    <mc:Fallback>
      <p:transition spd="slow" advTm="2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33" x="10841038" y="598488"/>
          <p14:tracePt t="757" x="11028363" y="0"/>
          <p14:tracePt t="773" x="11215688" y="0"/>
          <p14:tracePt t="790" x="11376025" y="0"/>
          <p14:tracePt t="807" x="11474450" y="0"/>
          <p14:tracePt t="824" x="11545888" y="0"/>
          <p14:tracePt t="840" x="11590338" y="0"/>
          <p14:tracePt t="857" x="11599863" y="0"/>
          <p14:tracePt t="1171" x="11518900" y="0"/>
          <p14:tracePt t="1180" x="11412538" y="0"/>
          <p14:tracePt t="1191" x="11314113" y="0"/>
          <p14:tracePt t="1207" x="10974388" y="0"/>
          <p14:tracePt t="1224" x="10752138" y="0"/>
          <p14:tracePt t="1241" x="10358438" y="0"/>
          <p14:tracePt t="1258" x="9680575" y="0"/>
          <p14:tracePt t="1274" x="8858250" y="0"/>
          <p14:tracePt t="1291" x="8018463" y="0"/>
          <p14:tracePt t="1308" x="7232650" y="0"/>
          <p14:tracePt t="1325" x="6653213" y="0"/>
          <p14:tracePt t="1341" x="6215063" y="0"/>
          <p14:tracePt t="1357" x="5724525" y="44450"/>
          <p14:tracePt t="1374" x="5491163" y="160338"/>
          <p14:tracePt t="1391" x="5394325" y="223838"/>
          <p14:tracePt t="1407" x="5384800" y="231775"/>
          <p14:tracePt t="1424" x="5375275" y="241300"/>
          <p14:tracePt t="1440" x="5357813" y="258763"/>
          <p14:tracePt t="1457" x="5286375" y="295275"/>
          <p14:tracePt t="1474" x="5232400" y="322263"/>
          <p14:tracePt t="1491" x="5187950" y="330200"/>
          <p14:tracePt t="1507" x="5133975" y="330200"/>
          <p14:tracePt t="1524" x="5054600" y="339725"/>
          <p14:tracePt t="1541" x="4911725" y="339725"/>
          <p14:tracePt t="1558" x="4741863" y="374650"/>
          <p14:tracePt t="1574" x="4589463" y="419100"/>
          <p14:tracePt t="1590" x="4465638" y="473075"/>
          <p14:tracePt t="1607" x="4259263" y="561975"/>
          <p14:tracePt t="1624" x="4143375" y="615950"/>
          <p14:tracePt t="1641" x="4027488" y="652463"/>
          <p14:tracePt t="1658" x="3929063" y="669925"/>
          <p14:tracePt t="1674" x="3803650" y="687388"/>
          <p14:tracePt t="1691" x="3643313" y="687388"/>
          <p14:tracePt t="1707" x="3259138" y="687388"/>
          <p14:tracePt t="1724" x="2990850" y="687388"/>
          <p14:tracePt t="1741" x="2867025" y="704850"/>
          <p14:tracePt t="1758" x="2867025" y="741363"/>
          <p14:tracePt t="1774" x="2894013" y="822325"/>
          <p14:tracePt t="1791" x="2928938" y="911225"/>
          <p14:tracePt t="1808" x="2938463" y="982663"/>
          <p14:tracePt t="1825" x="2928938" y="1027113"/>
          <p14:tracePt t="1841" x="2901950" y="1062038"/>
          <p14:tracePt t="1858" x="2847975" y="1089025"/>
          <p14:tracePt t="1875" x="2813050" y="1116013"/>
          <p14:tracePt t="1891" x="2803525" y="1116013"/>
          <p14:tracePt t="1941" x="2813050" y="1125538"/>
          <p14:tracePt t="1949" x="2822575" y="1125538"/>
          <p14:tracePt t="1957" x="2847975" y="1133475"/>
          <p14:tracePt t="1973" x="2857500" y="1133475"/>
          <p14:tracePt t="2023" x="2867025" y="1133475"/>
          <p14:tracePt t="2053" x="2884488" y="1133475"/>
          <p14:tracePt t="2061" x="2901950" y="1133475"/>
          <p14:tracePt t="2075" x="2911475" y="1143000"/>
          <p14:tracePt t="2091" x="2955925" y="1152525"/>
          <p14:tracePt t="2108" x="2973388" y="1152525"/>
          <p14:tracePt t="2124" x="2990850" y="1152525"/>
          <p14:tracePt t="2141" x="3017838" y="1108075"/>
          <p14:tracePt t="2158" x="3027363" y="1098550"/>
          <p14:tracePt t="2175" x="3027363" y="1081088"/>
          <p14:tracePt t="2191" x="3027363" y="1071563"/>
          <p14:tracePt t="3601" x="3044825" y="1071563"/>
          <p14:tracePt t="3610" x="3098800" y="1054100"/>
          <p14:tracePt t="3617" x="3133725" y="1036638"/>
          <p14:tracePt t="3625" x="3152775" y="1027113"/>
          <p14:tracePt t="3642" x="3197225" y="1017588"/>
          <p14:tracePt t="3659" x="3232150" y="1000125"/>
          <p14:tracePt t="3676" x="3322638" y="973138"/>
          <p14:tracePt t="3692" x="3402013" y="938213"/>
          <p14:tracePt t="3708" x="3419475" y="919163"/>
          <p14:tracePt t="3725" x="3429000" y="893763"/>
          <p14:tracePt t="3742" x="3455988" y="893763"/>
          <p14:tracePt t="3759" x="3482975" y="928688"/>
          <p14:tracePt t="4022" x="3490913" y="928688"/>
          <p14:tracePt t="4030" x="3500438" y="928688"/>
          <p14:tracePt t="4042" x="3509963" y="928688"/>
          <p14:tracePt t="4070" x="3517900" y="928688"/>
          <p14:tracePt t="4085" x="3527425" y="928688"/>
          <p14:tracePt t="4094" x="3544888" y="928688"/>
          <p14:tracePt t="4179" x="3554413" y="928688"/>
          <p14:tracePt t="4209" x="3571875" y="928688"/>
          <p14:tracePt t="4217" x="3589338" y="928688"/>
          <p14:tracePt t="4226" x="3608388" y="928688"/>
          <p14:tracePt t="4242" x="3625850" y="928688"/>
          <p14:tracePt t="4265" x="3633788" y="928688"/>
          <p14:tracePt t="4287" x="3643313" y="928688"/>
          <p14:tracePt t="4294" x="3643313" y="919163"/>
          <p14:tracePt t="4311" x="3652838" y="911225"/>
          <p14:tracePt t="4334" x="3660775" y="911225"/>
          <p14:tracePt t="4342" x="3660775" y="901700"/>
          <p14:tracePt t="4437" x="3660775" y="893763"/>
          <p14:tracePt t="4445" x="3660775" y="884238"/>
          <p14:tracePt t="4459" x="3652838" y="866775"/>
          <p14:tracePt t="4476" x="3643313" y="830263"/>
          <p14:tracePt t="4492" x="3633788" y="822325"/>
          <p14:tracePt t="4509" x="3625850" y="812800"/>
          <p14:tracePt t="4525" x="3625850" y="803275"/>
          <p14:tracePt t="4542" x="3616325" y="776288"/>
          <p14:tracePt t="4559" x="3616325" y="768350"/>
          <p14:tracePt t="4576" x="3616325" y="758825"/>
          <p14:tracePt t="4592" x="3616325" y="750888"/>
          <p14:tracePt t="4623" x="3616325" y="731838"/>
          <p14:tracePt t="4632" x="3633788" y="731838"/>
          <p14:tracePt t="4642" x="3652838" y="723900"/>
          <p14:tracePt t="4659" x="3679825" y="704850"/>
          <p14:tracePt t="4676" x="3724275" y="687388"/>
          <p14:tracePt t="4692" x="3768725" y="669925"/>
          <p14:tracePt t="4709" x="3776663" y="669925"/>
          <p14:tracePt t="4726" x="3795713" y="660400"/>
          <p14:tracePt t="4742" x="3803650" y="660400"/>
          <p14:tracePt t="4827" x="3786188" y="660400"/>
          <p14:tracePt t="4835" x="3751263" y="652463"/>
          <p14:tracePt t="4843" x="3705225" y="652463"/>
          <p14:tracePt t="4859" x="3598863" y="625475"/>
          <p14:tracePt t="4876" x="3500438" y="615950"/>
          <p14:tracePt t="4892" x="3411538" y="608013"/>
          <p14:tracePt t="4909" x="3330575" y="598488"/>
          <p14:tracePt t="4926" x="3241675" y="598488"/>
          <p14:tracePt t="4942" x="3081338" y="608013"/>
          <p14:tracePt t="4959" x="2955925" y="642938"/>
          <p14:tracePt t="4976" x="2840038" y="679450"/>
          <p14:tracePt t="4992" x="2724150" y="723900"/>
          <p14:tracePt t="5009" x="2643188" y="758825"/>
          <p14:tracePt t="5026" x="2589213" y="785813"/>
          <p14:tracePt t="5031" x="2571750" y="785813"/>
          <p14:tracePt t="5043" x="2544763" y="795338"/>
          <p14:tracePt t="5059" x="2500313" y="812800"/>
          <p14:tracePt t="5075" x="2393950" y="812800"/>
          <p14:tracePt t="5092" x="2303463" y="822325"/>
          <p14:tracePt t="5109" x="2205038" y="822325"/>
          <p14:tracePt t="5125" x="2160588" y="803275"/>
          <p14:tracePt t="5142" x="2143125" y="785813"/>
          <p14:tracePt t="5233" x="2152650" y="785813"/>
          <p14:tracePt t="5241" x="2170113" y="785813"/>
          <p14:tracePt t="5249" x="2179638" y="785813"/>
          <p14:tracePt t="5281" x="2133600" y="785813"/>
          <p14:tracePt t="5288" x="2089150" y="750888"/>
          <p14:tracePt t="5297" x="2027238" y="723900"/>
          <p14:tracePt t="5309" x="1955800" y="687388"/>
          <p14:tracePt t="5326" x="1741488" y="598488"/>
          <p14:tracePt t="5342" x="1598613" y="554038"/>
          <p14:tracePt t="5358" x="1465263" y="500063"/>
          <p14:tracePt t="5375" x="1303338" y="455613"/>
          <p14:tracePt t="5392" x="1098550" y="419100"/>
          <p14:tracePt t="5409" x="874713" y="401638"/>
          <p14:tracePt t="5561" x="26988" y="401638"/>
          <p14:tracePt t="5570" x="36513" y="411163"/>
          <p14:tracePt t="5578" x="44450" y="419100"/>
          <p14:tracePt t="5592" x="61913" y="446088"/>
          <p14:tracePt t="5609" x="80963" y="473075"/>
          <p14:tracePt t="5625" x="98425" y="509588"/>
          <p14:tracePt t="5642" x="133350" y="536575"/>
          <p14:tracePt t="5658" x="196850" y="554038"/>
          <p14:tracePt t="5676" x="276225" y="581025"/>
          <p14:tracePt t="5692" x="366713" y="588963"/>
          <p14:tracePt t="5709" x="401638" y="588963"/>
          <p14:tracePt t="5725" x="438150" y="571500"/>
          <p14:tracePt t="5742" x="446088" y="561975"/>
          <p14:tracePt t="5759" x="455613" y="544513"/>
          <p14:tracePt t="5776" x="455613" y="536575"/>
          <p14:tracePt t="5792" x="455613" y="517525"/>
          <p14:tracePt t="5809" x="446088" y="509588"/>
          <p14:tracePt t="5825" x="419100" y="509588"/>
          <p14:tracePt t="5842" x="393700" y="509588"/>
          <p14:tracePt t="5859" x="366713" y="509588"/>
          <p14:tracePt t="5876" x="347663" y="517525"/>
          <p14:tracePt t="5892" x="330200" y="527050"/>
          <p14:tracePt t="5909" x="330200" y="554038"/>
          <p14:tracePt t="5926" x="322263" y="588963"/>
          <p14:tracePt t="5942" x="347663" y="625475"/>
          <p14:tracePt t="5959" x="384175" y="633413"/>
          <p14:tracePt t="5976" x="428625" y="652463"/>
          <p14:tracePt t="5992" x="482600" y="660400"/>
          <p14:tracePt t="6009" x="536575" y="660400"/>
          <p14:tracePt t="6026" x="554038" y="660400"/>
          <p14:tracePt t="6042" x="581025" y="642938"/>
          <p14:tracePt t="6046" x="588963" y="633413"/>
          <p14:tracePt t="6059" x="608013" y="598488"/>
          <p14:tracePt t="6076" x="615950" y="571500"/>
          <p14:tracePt t="6092" x="615950" y="544513"/>
          <p14:tracePt t="6109" x="608013" y="527050"/>
          <p14:tracePt t="6126" x="598488" y="509588"/>
          <p14:tracePt t="6142" x="581025" y="500063"/>
          <p14:tracePt t="6159" x="561975" y="500063"/>
          <p14:tracePt t="6176" x="536575" y="490538"/>
          <p14:tracePt t="6192" x="482600" y="490538"/>
          <p14:tracePt t="6209" x="428625" y="509588"/>
          <p14:tracePt t="6226" x="374650" y="544513"/>
          <p14:tracePt t="6242" x="357188" y="571500"/>
          <p14:tracePt t="6259" x="357188" y="588963"/>
          <p14:tracePt t="6276" x="357188" y="625475"/>
          <p14:tracePt t="6293" x="366713" y="642938"/>
          <p14:tracePt t="6309" x="411163" y="669925"/>
          <p14:tracePt t="6326" x="455613" y="687388"/>
          <p14:tracePt t="6342" x="509588" y="696913"/>
          <p14:tracePt t="6359" x="536575" y="696913"/>
          <p14:tracePt t="6376" x="554038" y="687388"/>
          <p14:tracePt t="6392" x="588963" y="660400"/>
          <p14:tracePt t="6409" x="608013" y="633413"/>
          <p14:tracePt t="6426" x="608013" y="598488"/>
          <p14:tracePt t="6442" x="598488" y="527050"/>
          <p14:tracePt t="6459" x="571500" y="490538"/>
          <p14:tracePt t="6476" x="536575" y="473075"/>
          <p14:tracePt t="6492" x="500063" y="465138"/>
          <p14:tracePt t="6509" x="455613" y="465138"/>
          <p14:tracePt t="6526" x="419100" y="465138"/>
          <p14:tracePt t="6543" x="384175" y="473075"/>
          <p14:tracePt t="6547" x="366713" y="482600"/>
          <p14:tracePt t="6559" x="347663" y="509588"/>
          <p14:tracePt t="6576" x="339725" y="554038"/>
          <p14:tracePt t="6592" x="339725" y="588963"/>
          <p14:tracePt t="6609" x="366713" y="633413"/>
          <p14:tracePt t="6626" x="419100" y="669925"/>
          <p14:tracePt t="6642" x="490538" y="696913"/>
          <p14:tracePt t="6660" x="561975" y="704850"/>
          <p14:tracePt t="6676" x="598488" y="704850"/>
          <p14:tracePt t="6693" x="625475" y="660400"/>
          <p14:tracePt t="6709" x="625475" y="625475"/>
          <p14:tracePt t="6726" x="625475" y="571500"/>
          <p14:tracePt t="6743" x="598488" y="527050"/>
          <p14:tracePt t="6760" x="544513" y="500063"/>
          <p14:tracePt t="6776" x="500063" y="482600"/>
          <p14:tracePt t="6793" x="465138" y="473075"/>
          <p14:tracePt t="6809" x="428625" y="473075"/>
          <p14:tracePt t="6826" x="411163" y="490538"/>
          <p14:tracePt t="6843" x="411163" y="527050"/>
          <p14:tracePt t="6859" x="411163" y="571500"/>
          <p14:tracePt t="6876" x="419100" y="625475"/>
          <p14:tracePt t="6893" x="438150" y="652463"/>
          <p14:tracePt t="6909" x="465138" y="679450"/>
          <p14:tracePt t="6926" x="490538" y="687388"/>
          <p14:tracePt t="6943" x="517525" y="696913"/>
          <p14:tracePt t="6959" x="536575" y="679450"/>
          <p14:tracePt t="6976" x="561975" y="633413"/>
          <p14:tracePt t="6993" x="581025" y="598488"/>
          <p14:tracePt t="7009" x="581025" y="561975"/>
          <p14:tracePt t="7026" x="581025" y="536575"/>
          <p14:tracePt t="7043" x="561975" y="509588"/>
          <p14:tracePt t="7059" x="509588" y="500063"/>
          <p14:tracePt t="7076" x="473075" y="500063"/>
          <p14:tracePt t="7093" x="438150" y="500063"/>
          <p14:tracePt t="7109" x="419100" y="509588"/>
          <p14:tracePt t="7126" x="411163" y="517525"/>
          <p14:tracePt t="7143" x="411163" y="527050"/>
          <p14:tracePt t="7164" x="411163" y="536575"/>
          <p14:tracePt t="7437" x="411163" y="527050"/>
          <p14:tracePt t="7451" x="419100" y="527050"/>
          <p14:tracePt t="7460" x="428625" y="517525"/>
          <p14:tracePt t="7477" x="428625" y="500063"/>
          <p14:tracePt t="7493" x="428625" y="482600"/>
          <p14:tracePt t="7509" x="428625" y="473075"/>
          <p14:tracePt t="7545" x="428625" y="465138"/>
          <p14:tracePt t="8726" x="438150" y="465138"/>
          <p14:tracePt t="8741" x="455613" y="465138"/>
          <p14:tracePt t="8943" x="455613" y="473075"/>
          <p14:tracePt t="8951" x="455613" y="482600"/>
          <p14:tracePt t="8967" x="455613" y="490538"/>
          <p14:tracePt t="8983" x="455613" y="500063"/>
          <p14:tracePt t="9008" x="455613" y="509588"/>
          <p14:tracePt t="9017" x="455613" y="517525"/>
          <p14:tracePt t="9027" x="465138" y="536575"/>
          <p14:tracePt t="9044" x="490538" y="581025"/>
          <p14:tracePt t="9059" x="527050" y="625475"/>
          <p14:tracePt t="9076" x="561975" y="660400"/>
          <p14:tracePt t="9093" x="615950" y="696913"/>
          <p14:tracePt t="9110" x="633413" y="704850"/>
          <p14:tracePt t="9126" x="633413" y="714375"/>
          <p14:tracePt t="9143" x="642938" y="714375"/>
          <p14:tracePt t="9405" x="642938" y="704850"/>
          <p14:tracePt t="9414" x="642938" y="687388"/>
          <p14:tracePt t="9427" x="633413" y="679450"/>
          <p14:tracePt t="9444" x="625475" y="652463"/>
          <p14:tracePt t="9460" x="615950" y="652463"/>
          <p14:tracePt t="9515" x="598488" y="652463"/>
          <p14:tracePt t="9522" x="581025" y="652463"/>
          <p14:tracePt t="9532" x="554038" y="652463"/>
          <p14:tracePt t="9543" x="500063" y="652463"/>
          <p14:tracePt t="9560" x="455613" y="652463"/>
          <p14:tracePt t="9576" x="401638" y="652463"/>
          <p14:tracePt t="9593" x="357188" y="652463"/>
          <p14:tracePt t="9610" x="339725" y="652463"/>
          <p14:tracePt t="9750" x="347663" y="652463"/>
          <p14:tracePt t="9758" x="374650" y="652463"/>
          <p14:tracePt t="9768" x="411163" y="660400"/>
          <p14:tracePt t="9777" x="455613" y="660400"/>
          <p14:tracePt t="9793" x="581025" y="660400"/>
          <p14:tracePt t="9810" x="625475" y="652463"/>
          <p14:tracePt t="9827" x="633413" y="642938"/>
          <p14:tracePt t="9843" x="642938" y="633413"/>
          <p14:tracePt t="9877" x="642938" y="625475"/>
          <p14:tracePt t="9951" x="642938" y="615950"/>
          <p14:tracePt t="9959" x="633413" y="615950"/>
          <p14:tracePt t="9968" x="633413" y="608013"/>
          <p14:tracePt t="9977" x="625475" y="608013"/>
          <p14:tracePt t="10131" x="615950" y="608013"/>
          <p14:tracePt t="10140" x="615950" y="598488"/>
          <p14:tracePt t="10162" x="615950" y="588963"/>
          <p14:tracePt t="10178" x="615950" y="581025"/>
          <p14:tracePt t="10202" x="615950" y="571500"/>
          <p14:tracePt t="10217" x="615950" y="561975"/>
          <p14:tracePt t="10249" x="608013" y="561975"/>
          <p14:tracePt t="10266" x="608013" y="554038"/>
          <p14:tracePt t="10280" x="608013" y="544513"/>
          <p14:tracePt t="10296" x="598488" y="544513"/>
          <p14:tracePt t="10328" x="588963" y="544513"/>
          <p14:tracePt t="10344" x="581025" y="544513"/>
          <p14:tracePt t="10437" x="571500" y="544513"/>
          <p14:tracePt t="10475" x="571500" y="536575"/>
          <p14:tracePt t="10687" x="581025" y="536575"/>
          <p14:tracePt t="10694" x="581025" y="554038"/>
          <p14:tracePt t="10702" x="588963" y="581025"/>
          <p14:tracePt t="10711" x="608013" y="598488"/>
          <p14:tracePt t="10728" x="669925" y="679450"/>
          <p14:tracePt t="10744" x="768350" y="750888"/>
          <p14:tracePt t="10761" x="874713" y="812800"/>
          <p14:tracePt t="10777" x="982663" y="874713"/>
          <p14:tracePt t="10794" x="1054100" y="901700"/>
          <p14:tracePt t="10811" x="1125538" y="928688"/>
          <p14:tracePt t="10828" x="1179513" y="955675"/>
          <p14:tracePt t="10844" x="1223963" y="965200"/>
          <p14:tracePt t="10861" x="1250950" y="982663"/>
          <p14:tracePt t="10877" x="1276350" y="1000125"/>
          <p14:tracePt t="10895" x="1312863" y="1017588"/>
          <p14:tracePt t="10910" x="1339850" y="1044575"/>
          <p14:tracePt t="10927" x="1393825" y="1098550"/>
          <p14:tracePt t="10944" x="1446213" y="1160463"/>
          <p14:tracePt t="10960" x="1536700" y="1231900"/>
          <p14:tracePt t="10977" x="1697038" y="1322388"/>
          <p14:tracePt t="10994" x="1857375" y="1438275"/>
          <p14:tracePt t="11010" x="2081213" y="1598613"/>
          <p14:tracePt t="11027" x="2393950" y="1901825"/>
          <p14:tracePt t="11044" x="2554288" y="2054225"/>
          <p14:tracePt t="11060" x="2724150" y="2214563"/>
          <p14:tracePt t="11077" x="2919413" y="2339975"/>
          <p14:tracePt t="11094" x="3143250" y="2401888"/>
          <p14:tracePt t="11110" x="3419475" y="2473325"/>
          <p14:tracePt t="11113" x="3616325" y="2517775"/>
          <p14:tracePt t="11128" x="3830638" y="2589213"/>
          <p14:tracePt t="11144" x="4286250" y="2687638"/>
          <p14:tracePt t="11160" x="4724400" y="2751138"/>
          <p14:tracePt t="11177" x="5554663" y="2840038"/>
          <p14:tracePt t="11194" x="6072188" y="2867025"/>
          <p14:tracePt t="11210" x="6518275" y="2867025"/>
          <p14:tracePt t="11227" x="6938963" y="2847975"/>
          <p14:tracePt t="11244" x="7331075" y="2803525"/>
          <p14:tracePt t="11260" x="7589838" y="2751138"/>
          <p14:tracePt t="11277" x="7875588" y="2687638"/>
          <p14:tracePt t="11294" x="8037513" y="2643188"/>
          <p14:tracePt t="11310" x="8188325" y="2589213"/>
          <p14:tracePt t="11327" x="8313738" y="2554288"/>
          <p14:tracePt t="11344" x="8420100" y="2509838"/>
          <p14:tracePt t="11361" x="8447088" y="2455863"/>
          <p14:tracePt t="11607" x="8447088" y="2465388"/>
          <p14:tracePt t="11616" x="8528050" y="2465388"/>
          <p14:tracePt t="11629" x="8582025" y="2455863"/>
          <p14:tracePt t="11644" x="8634413" y="2455863"/>
          <p14:tracePt t="11679" x="8715375" y="2473325"/>
          <p14:tracePt t="11688" x="8786813" y="2490788"/>
          <p14:tracePt t="11695" x="8858250" y="2509838"/>
          <p14:tracePt t="11711" x="8947150" y="2536825"/>
          <p14:tracePt t="11728" x="9082088" y="2571750"/>
          <p14:tracePt t="11744" x="9197975" y="2589213"/>
          <p14:tracePt t="11761" x="9313863" y="2589213"/>
          <p14:tracePt t="11778" x="9474200" y="2598738"/>
          <p14:tracePt t="11794" x="9572625" y="2589213"/>
          <p14:tracePt t="11811" x="9698038" y="2581275"/>
          <p14:tracePt t="11828" x="9796463" y="2571750"/>
          <p14:tracePt t="11844" x="9920288" y="2562225"/>
          <p14:tracePt t="11861" x="10072688" y="2554288"/>
          <p14:tracePt t="11878" x="10215563" y="2544763"/>
          <p14:tracePt t="11895" x="10348913" y="2527300"/>
          <p14:tracePt t="11911" x="10501313" y="2500313"/>
          <p14:tracePt t="11928" x="10733088" y="2455863"/>
          <p14:tracePt t="11945" x="10858500" y="2419350"/>
          <p14:tracePt t="11961" x="10983913" y="2374900"/>
          <p14:tracePt t="11978" x="11072813" y="2339975"/>
          <p14:tracePt t="11995" x="11161713" y="2312988"/>
          <p14:tracePt t="12011" x="11269663" y="2268538"/>
          <p14:tracePt t="12028" x="11474450" y="2170113"/>
          <p14:tracePt t="12044" x="11634788" y="2062163"/>
          <p14:tracePt t="12061" x="11823700" y="1982788"/>
          <p14:tracePt t="12078" x="11947525" y="1893888"/>
          <p14:tracePt t="12094" x="12028488" y="1812925"/>
          <p14:tracePt t="12111" x="12144375" y="1751013"/>
          <p14:tracePt t="12115" x="12188825" y="1704975"/>
          <p14:tracePt t="12128" x="12188825" y="1660525"/>
          <p14:tracePt t="12144" x="12188825" y="1571625"/>
          <p14:tracePt t="12161" x="12188825" y="1428750"/>
          <p14:tracePt t="12178" x="12188825" y="1347788"/>
          <p14:tracePt t="12194" x="12188825" y="1241425"/>
          <p14:tracePt t="12211" x="12188825" y="1143000"/>
          <p14:tracePt t="12228" x="12188825" y="1027113"/>
          <p14:tracePt t="12244" x="12188825" y="911225"/>
          <p14:tracePt t="12261" x="12188825" y="785813"/>
          <p14:tracePt t="12278" x="12188825" y="652463"/>
          <p14:tracePt t="12294" x="12180888" y="588963"/>
          <p14:tracePt t="12311" x="12153900" y="517525"/>
          <p14:tracePt t="12328" x="12099925" y="446088"/>
          <p14:tracePt t="12344" x="12045950" y="357188"/>
          <p14:tracePt t="12361" x="11974513" y="258763"/>
          <p14:tracePt t="12378" x="11885613" y="160338"/>
          <p14:tracePt t="12394" x="11760200" y="71438"/>
          <p14:tracePt t="12411" x="11510963" y="0"/>
          <p14:tracePt t="12428" x="11323638" y="0"/>
          <p14:tracePt t="12444" x="11126788" y="0"/>
          <p14:tracePt t="12461" x="10920413" y="0"/>
          <p14:tracePt t="12478" x="10733088" y="0"/>
          <p14:tracePt t="12494" x="10510838" y="0"/>
          <p14:tracePt t="12511" x="10296525" y="0"/>
          <p14:tracePt t="12528" x="9947275" y="0"/>
          <p14:tracePt t="12544" x="9715500" y="0"/>
          <p14:tracePt t="12561" x="9491663" y="0"/>
          <p14:tracePt t="12578" x="9259888" y="0"/>
          <p14:tracePt t="12594" x="9063038" y="0"/>
          <p14:tracePt t="12611" x="8875713" y="0"/>
          <p14:tracePt t="12615" x="8777288" y="0"/>
          <p14:tracePt t="12628" x="8680450" y="0"/>
          <p14:tracePt t="12645" x="8491538" y="36513"/>
          <p14:tracePt t="12661" x="8224838" y="98425"/>
          <p14:tracePt t="12678" x="8037513" y="160338"/>
          <p14:tracePt t="12694" x="7875588" y="223838"/>
          <p14:tracePt t="12711" x="7732713" y="303213"/>
          <p14:tracePt t="12728" x="7599363" y="401638"/>
          <p14:tracePt t="12744" x="7510463" y="500063"/>
          <p14:tracePt t="12761" x="7446963" y="608013"/>
          <p14:tracePt t="12778" x="7394575" y="750888"/>
          <p14:tracePt t="12795" x="7367588" y="857250"/>
          <p14:tracePt t="12811" x="7348538" y="955675"/>
          <p14:tracePt t="12828" x="7340600" y="1071563"/>
          <p14:tracePt t="12844" x="7340600" y="1187450"/>
          <p14:tracePt t="12861" x="7348538" y="1258888"/>
          <p14:tracePt t="12878" x="7367588" y="1339850"/>
          <p14:tracePt t="12894" x="7385050" y="1393825"/>
          <p14:tracePt t="12911" x="7402513" y="1473200"/>
          <p14:tracePt t="12928" x="7412038" y="1517650"/>
          <p14:tracePt t="12944" x="7412038" y="1571625"/>
          <p14:tracePt t="12961" x="7419975" y="1616075"/>
          <p14:tracePt t="12978" x="7429500" y="1670050"/>
          <p14:tracePt t="12995" x="7466013" y="1724025"/>
          <p14:tracePt t="13011" x="7537450" y="1795463"/>
          <p14:tracePt t="13028" x="7697788" y="1901825"/>
          <p14:tracePt t="13044" x="7823200" y="1973263"/>
          <p14:tracePt t="13061" x="7956550" y="2044700"/>
          <p14:tracePt t="13078" x="8089900" y="2098675"/>
          <p14:tracePt t="13095" x="8224838" y="2160588"/>
          <p14:tracePt t="13111" x="8348663" y="2214563"/>
          <p14:tracePt t="13115" x="8412163" y="2241550"/>
          <p14:tracePt t="13128" x="8474075" y="2268538"/>
          <p14:tracePt t="13145" x="8589963" y="2312988"/>
          <p14:tracePt t="13161" x="8777288" y="2384425"/>
          <p14:tracePt t="13178" x="8929688" y="2438400"/>
          <p14:tracePt t="13195" x="9099550" y="2482850"/>
          <p14:tracePt t="13211" x="9296400" y="2527300"/>
          <p14:tracePt t="13228" x="9510713" y="2571750"/>
          <p14:tracePt t="13245" x="9742488" y="2608263"/>
          <p14:tracePt t="13261" x="9966325" y="2643188"/>
          <p14:tracePt t="13278" x="10313988" y="2660650"/>
          <p14:tracePt t="13295" x="10528300" y="2660650"/>
          <p14:tracePt t="13311" x="10706100" y="2660650"/>
          <p14:tracePt t="13328" x="10868025" y="2625725"/>
          <p14:tracePt t="13345" x="11010900" y="2571750"/>
          <p14:tracePt t="13361" x="11153775" y="2509838"/>
          <p14:tracePt t="13378" x="11242675" y="2419350"/>
          <p14:tracePt t="13395" x="11277600" y="2339975"/>
          <p14:tracePt t="13411" x="11314113" y="2251075"/>
          <p14:tracePt t="13428" x="11349038" y="2187575"/>
          <p14:tracePt t="13445" x="11376025" y="2133600"/>
          <p14:tracePt t="13461" x="11412538" y="2071688"/>
          <p14:tracePt t="13478" x="11430000" y="2009775"/>
          <p14:tracePt t="13495" x="11456988" y="1928813"/>
          <p14:tracePt t="13512" x="11501438" y="1830388"/>
          <p14:tracePt t="13528" x="11609388" y="1660525"/>
          <p14:tracePt t="13545" x="11698288" y="1554163"/>
          <p14:tracePt t="13561" x="11777663" y="1438275"/>
          <p14:tracePt t="13578" x="11858625" y="1322388"/>
          <p14:tracePt t="13595" x="11912600" y="1231900"/>
          <p14:tracePt t="13612" x="11947525" y="1143000"/>
          <p14:tracePt t="13615" x="11957050" y="1081088"/>
          <p14:tracePt t="13628" x="11957050" y="1027113"/>
          <p14:tracePt t="13645" x="11947525" y="928688"/>
          <p14:tracePt t="13661" x="11876088" y="795338"/>
          <p14:tracePt t="13678" x="11814175" y="704850"/>
          <p14:tracePt t="13695" x="11742738" y="625475"/>
          <p14:tracePt t="13711" x="11653838" y="509588"/>
          <p14:tracePt t="13728" x="11545888" y="384175"/>
          <p14:tracePt t="13745" x="11430000" y="250825"/>
          <p14:tracePt t="13762" x="11304588" y="142875"/>
          <p14:tracePt t="13778" x="11072813" y="17463"/>
          <p14:tracePt t="13795" x="10885488" y="0"/>
          <p14:tracePt t="13812" x="10671175" y="0"/>
          <p14:tracePt t="13828" x="10474325" y="0"/>
          <p14:tracePt t="13845" x="10269538" y="0"/>
          <p14:tracePt t="13862" x="10072688" y="0"/>
          <p14:tracePt t="13878" x="9894888" y="0"/>
          <p14:tracePt t="13895" x="9688513" y="0"/>
          <p14:tracePt t="13911" x="9582150" y="9525"/>
          <p14:tracePt t="13928" x="9466263" y="36513"/>
          <p14:tracePt t="13945" x="9348788" y="71438"/>
          <p14:tracePt t="13962" x="9251950" y="125413"/>
          <p14:tracePt t="13978" x="9109075" y="187325"/>
          <p14:tracePt t="13995" x="8966200" y="268288"/>
          <p14:tracePt t="14012" x="8831263" y="339725"/>
          <p14:tracePt t="14028" x="8634413" y="455613"/>
          <p14:tracePt t="14045" x="8510588" y="561975"/>
          <p14:tracePt t="14061" x="8402638" y="669925"/>
          <p14:tracePt t="14078" x="8313738" y="795338"/>
          <p14:tracePt t="14095" x="8259763" y="884238"/>
          <p14:tracePt t="14112" x="8205788" y="982663"/>
          <p14:tracePt t="14115" x="8180388" y="1036638"/>
          <p14:tracePt t="14128" x="8153400" y="1089025"/>
          <p14:tracePt t="14145" x="8062913" y="1231900"/>
          <p14:tracePt t="14161" x="8010525" y="1347788"/>
          <p14:tracePt t="14178" x="7974013" y="1438275"/>
          <p14:tracePt t="14195" x="7947025" y="1517650"/>
          <p14:tracePt t="14212" x="7929563" y="1589088"/>
          <p14:tracePt t="14228" x="7920038" y="1670050"/>
          <p14:tracePt t="14245" x="7920038" y="1751013"/>
          <p14:tracePt t="14262" x="7920038" y="1839913"/>
          <p14:tracePt t="14278" x="7929563" y="2000250"/>
          <p14:tracePt t="14295" x="7947025" y="2098675"/>
          <p14:tracePt t="14312" x="7991475" y="2187575"/>
          <p14:tracePt t="14328" x="8018463" y="2268538"/>
          <p14:tracePt t="14345" x="8072438" y="2347913"/>
          <p14:tracePt t="14362" x="8126413" y="2411413"/>
          <p14:tracePt t="14378" x="8188325" y="2455863"/>
          <p14:tracePt t="14395" x="8323263" y="2527300"/>
          <p14:tracePt t="14412" x="8447088" y="2562225"/>
          <p14:tracePt t="14428" x="8562975" y="2581275"/>
          <p14:tracePt t="14445" x="8680450" y="2598738"/>
          <p14:tracePt t="14462" x="8796338" y="2616200"/>
          <p14:tracePt t="14478" x="8867775" y="2625725"/>
          <p14:tracePt t="14495" x="8920163" y="2625725"/>
          <p14:tracePt t="14512" x="8939213" y="2625725"/>
          <p14:tracePt t="14528" x="8947150" y="2625725"/>
          <p14:tracePt t="14568" x="8947150" y="2616200"/>
          <p14:tracePt t="14592" x="8947150" y="2608263"/>
          <p14:tracePt t="14600" x="8947150" y="2598738"/>
          <p14:tracePt t="14612" x="8939213" y="2589213"/>
          <p14:tracePt t="14629" x="8920163" y="2571750"/>
          <p14:tracePt t="14645" x="8902700" y="2562225"/>
          <p14:tracePt t="14888" x="8902700" y="2581275"/>
          <p14:tracePt t="14897" x="8912225" y="2598738"/>
          <p14:tracePt t="14914" x="8912225" y="2616200"/>
          <p14:tracePt t="14930" x="8912225" y="2625725"/>
          <p14:tracePt t="14937" x="8912225" y="2643188"/>
          <p14:tracePt t="14945" x="8920163" y="2643188"/>
          <p14:tracePt t="14967" x="8920163" y="2660650"/>
          <p14:tracePt t="14979" x="8920163" y="2679700"/>
          <p14:tracePt t="14996" x="8920163" y="2687638"/>
          <p14:tracePt t="15013" x="8920163" y="2714625"/>
          <p14:tracePt t="15029" x="8902700" y="2776538"/>
          <p14:tracePt t="15046" x="8858250" y="2830513"/>
          <p14:tracePt t="15062" x="8813800" y="2901950"/>
          <p14:tracePt t="15079" x="8777288" y="2990850"/>
          <p14:tracePt t="15096" x="8732838" y="3071813"/>
          <p14:tracePt t="15113" x="8724900" y="3098800"/>
          <p14:tracePt t="15128" x="8724900" y="3108325"/>
          <p14:tracePt t="15749" x="8724900" y="3098800"/>
          <p14:tracePt t="15757" x="8724900" y="3089275"/>
          <p14:tracePt t="15767" x="8724900" y="3081338"/>
          <p14:tracePt t="15779" x="8742363" y="3027363"/>
          <p14:tracePt t="15796" x="8777288" y="2982913"/>
          <p14:tracePt t="15813" x="8831263" y="2884488"/>
          <p14:tracePt t="15829" x="8902700" y="2795588"/>
          <p14:tracePt t="15846" x="8966200" y="2697163"/>
          <p14:tracePt t="15863" x="9028113" y="2589213"/>
          <p14:tracePt t="15879" x="9153525" y="2384425"/>
          <p14:tracePt t="15896" x="9232900" y="2214563"/>
          <p14:tracePt t="15913" x="9296400" y="2062163"/>
          <p14:tracePt t="15929" x="9313863" y="1911350"/>
          <p14:tracePt t="15946" x="9323388" y="1776413"/>
          <p14:tracePt t="15962" x="9331325" y="1724025"/>
          <p14:tracePt t="15979" x="9331325" y="1697038"/>
          <p14:tracePt t="15996" x="9340850" y="1679575"/>
          <p14:tracePt t="16012" x="9358313" y="1670050"/>
          <p14:tracePt t="16029" x="9385300" y="1652588"/>
          <p14:tracePt t="16046" x="9402763" y="1633538"/>
          <p14:tracePt t="16062" x="9402763" y="1608138"/>
          <p14:tracePt t="16095" x="9412288" y="1608138"/>
          <p14:tracePt t="16122" x="9412288" y="1616075"/>
          <p14:tracePt t="16130" x="9412288" y="1625600"/>
          <p14:tracePt t="16146" x="9429750" y="1679575"/>
          <p14:tracePt t="16162" x="9555163" y="1751013"/>
          <p14:tracePt t="16179" x="9752013" y="1812925"/>
          <p14:tracePt t="16196" x="10001250" y="1839913"/>
          <p14:tracePt t="16212" x="10242550" y="1847850"/>
          <p14:tracePt t="16229" x="10429875" y="1847850"/>
          <p14:tracePt t="16246" x="10563225" y="1830388"/>
          <p14:tracePt t="16262" x="10590213" y="1803400"/>
          <p14:tracePt t="16279" x="10599738" y="1741488"/>
          <p14:tracePt t="16296" x="10582275" y="1670050"/>
          <p14:tracePt t="16312" x="10518775" y="1581150"/>
          <p14:tracePt t="16329" x="10456863" y="1455738"/>
          <p14:tracePt t="16346" x="10375900" y="1322388"/>
          <p14:tracePt t="16362" x="10269538" y="1143000"/>
          <p14:tracePt t="16379" x="9991725" y="785813"/>
          <p14:tracePt t="16396" x="9769475" y="482600"/>
          <p14:tracePt t="16412" x="9609138" y="303213"/>
          <p14:tracePt t="16429" x="9474200" y="196850"/>
          <p14:tracePt t="16446" x="9358313" y="80963"/>
          <p14:tracePt t="16462" x="9251950" y="0"/>
          <p14:tracePt t="16479" x="9153525" y="0"/>
          <p14:tracePt t="16496" x="9082088" y="0"/>
          <p14:tracePt t="16513" x="9010650" y="0"/>
          <p14:tracePt t="16529" x="8840788" y="17463"/>
          <p14:tracePt t="16546" x="8688388" y="44450"/>
          <p14:tracePt t="16562" x="8510588" y="61913"/>
          <p14:tracePt t="16579" x="8296275" y="61913"/>
          <p14:tracePt t="16596" x="8072438" y="61913"/>
          <p14:tracePt t="16613" x="7858125" y="61913"/>
          <p14:tracePt t="16629" x="7626350" y="107950"/>
          <p14:tracePt t="16646" x="7545388" y="142875"/>
          <p14:tracePt t="16662" x="7483475" y="187325"/>
          <p14:tracePt t="16679" x="7429500" y="258763"/>
          <p14:tracePt t="16696" x="7375525" y="384175"/>
          <p14:tracePt t="16712" x="7323138" y="536575"/>
          <p14:tracePt t="16729" x="7286625" y="704850"/>
          <p14:tracePt t="16746" x="7269163" y="884238"/>
          <p14:tracePt t="16763" x="7251700" y="1081088"/>
          <p14:tracePt t="16779" x="7224713" y="1339850"/>
          <p14:tracePt t="16796" x="7180263" y="1517650"/>
          <p14:tracePt t="16813" x="7170738" y="1633538"/>
          <p14:tracePt t="16829" x="7161213" y="1758950"/>
          <p14:tracePt t="16846" x="7161213" y="1866900"/>
          <p14:tracePt t="16863" x="7161213" y="1982788"/>
          <p14:tracePt t="16879" x="7205663" y="2160588"/>
          <p14:tracePt t="16896" x="7259638" y="2268538"/>
          <p14:tracePt t="16912" x="7323138" y="2384425"/>
          <p14:tracePt t="16929" x="7402513" y="2517775"/>
          <p14:tracePt t="16946" x="7483475" y="2633663"/>
          <p14:tracePt t="16962" x="7581900" y="2741613"/>
          <p14:tracePt t="16979" x="7715250" y="2857500"/>
          <p14:tracePt t="16996" x="7848600" y="2955925"/>
          <p14:tracePt t="17013" x="7966075" y="3036888"/>
          <p14:tracePt t="17029" x="8180388" y="3116263"/>
          <p14:tracePt t="17046" x="8313738" y="3143250"/>
          <p14:tracePt t="17062" x="8420100" y="3170238"/>
          <p14:tracePt t="17079" x="8510588" y="3170238"/>
          <p14:tracePt t="17096" x="8589963" y="3160713"/>
          <p14:tracePt t="17113" x="8680450" y="3133725"/>
          <p14:tracePt t="17129" x="8796338" y="3071813"/>
          <p14:tracePt t="17146" x="8858250" y="3036888"/>
          <p14:tracePt t="17163" x="8929688" y="2982913"/>
          <p14:tracePt t="17179" x="9028113" y="2911475"/>
          <p14:tracePt t="17196" x="9144000" y="2840038"/>
          <p14:tracePt t="17213" x="9251950" y="2741613"/>
          <p14:tracePt t="17229" x="9358313" y="2625725"/>
          <p14:tracePt t="17246" x="9439275" y="2465388"/>
          <p14:tracePt t="17262" x="9491663" y="2339975"/>
          <p14:tracePt t="17279" x="9510713" y="2286000"/>
          <p14:tracePt t="17296" x="9510713" y="2268538"/>
          <p14:tracePt t="17350" x="9491663" y="2268538"/>
          <p14:tracePt t="17358" x="9483725" y="2268538"/>
          <p14:tracePt t="17364" x="9474200" y="2268538"/>
          <p14:tracePt t="17379" x="9429750" y="2268538"/>
          <p14:tracePt t="17396" x="9323388" y="2276475"/>
          <p14:tracePt t="17413" x="9197975" y="2286000"/>
          <p14:tracePt t="17429" x="9063038" y="2295525"/>
          <p14:tracePt t="17446" x="8912225" y="2303463"/>
          <p14:tracePt t="17463" x="8804275" y="2303463"/>
          <p14:tracePt t="17480" x="8742363" y="2303463"/>
          <p14:tracePt t="17496" x="8688388" y="2295525"/>
          <p14:tracePt t="17513" x="8643938" y="2295525"/>
          <p14:tracePt t="17529" x="8518525" y="2268538"/>
          <p14:tracePt t="17546" x="8323263" y="2241550"/>
          <p14:tracePt t="17563" x="8027988" y="2214563"/>
          <p14:tracePt t="17579" x="7715250" y="2179638"/>
          <p14:tracePt t="17596" x="7456488" y="2160588"/>
          <p14:tracePt t="17613" x="7205663" y="2143125"/>
          <p14:tracePt t="17629" x="6823075" y="2125663"/>
          <p14:tracePt t="17646" x="6572250" y="2125663"/>
          <p14:tracePt t="17663" x="6375400" y="2133600"/>
          <p14:tracePt t="17679" x="6224588" y="2170113"/>
          <p14:tracePt t="17696" x="6134100" y="2197100"/>
          <p14:tracePt t="17713" x="6126163" y="2197100"/>
          <p14:tracePt t="17730" x="6116638" y="2205038"/>
          <p14:tracePt t="17756" x="6116638" y="2214563"/>
          <p14:tracePt t="17765" x="6126163" y="2251075"/>
          <p14:tracePt t="17780" x="6143625" y="2268538"/>
          <p14:tracePt t="17859" x="6188075" y="2268538"/>
          <p14:tracePt t="17866" x="6232525" y="2268538"/>
          <p14:tracePt t="17880" x="6286500" y="2286000"/>
          <p14:tracePt t="17896" x="6348413" y="2312988"/>
          <p14:tracePt t="17913" x="6402388" y="2312988"/>
          <p14:tracePt t="17930" x="6465888" y="2312988"/>
          <p14:tracePt t="17947" x="6500813" y="2312988"/>
          <p14:tracePt t="18030" x="6510338" y="2303463"/>
          <p14:tracePt t="18045" x="6527800" y="2303463"/>
          <p14:tracePt t="18054" x="6527800" y="2286000"/>
          <p14:tracePt t="18063" x="6527800" y="2268538"/>
          <p14:tracePt t="18080" x="6527800" y="2241550"/>
          <p14:tracePt t="18096" x="6527800" y="2197100"/>
          <p14:tracePt t="18113" x="6518275" y="2108200"/>
          <p14:tracePt t="18129" x="6483350" y="2017713"/>
          <p14:tracePt t="18146" x="6446838" y="1928813"/>
          <p14:tracePt t="18163" x="6348413" y="1803400"/>
          <p14:tracePt t="18180" x="6215063" y="1670050"/>
          <p14:tracePt t="18196" x="6045200" y="1500188"/>
          <p14:tracePt t="18213" x="5786438" y="1241425"/>
          <p14:tracePt t="18229" x="5616575" y="1108075"/>
          <p14:tracePt t="18263" x="5527675" y="1027113"/>
          <p14:tracePt t="18280" x="5438775" y="973138"/>
          <p14:tracePt t="18297" x="5348288" y="938213"/>
          <p14:tracePt t="18313" x="5232400" y="911225"/>
          <p14:tracePt t="18330" x="5081588" y="884238"/>
          <p14:tracePt t="18347" x="4919663" y="857250"/>
          <p14:tracePt t="18363" x="4741863" y="839788"/>
          <p14:tracePt t="18380" x="4429125" y="776288"/>
          <p14:tracePt t="18397" x="4214813" y="750888"/>
          <p14:tracePt t="18413" x="3990975" y="714375"/>
          <p14:tracePt t="18430" x="3803650" y="696913"/>
          <p14:tracePt t="18447" x="3633788" y="660400"/>
          <p14:tracePt t="18463" x="3438525" y="652463"/>
          <p14:tracePt t="18480" x="3241675" y="642938"/>
          <p14:tracePt t="18496" x="3062288" y="633413"/>
          <p14:tracePt t="18513" x="2786063" y="633413"/>
          <p14:tracePt t="18529" x="2643188" y="633413"/>
          <p14:tracePt t="18546" x="2517775" y="652463"/>
          <p14:tracePt t="18563" x="2393950" y="687388"/>
          <p14:tracePt t="18580" x="2232025" y="750888"/>
          <p14:tracePt t="18597" x="2081213" y="822325"/>
          <p14:tracePt t="18614" x="1839913" y="946150"/>
          <p14:tracePt t="18630" x="1697038" y="1054100"/>
          <p14:tracePt t="18647" x="1581150" y="1152525"/>
          <p14:tracePt t="18663" x="1473200" y="1268413"/>
          <p14:tracePt t="18670" x="1428750" y="1322388"/>
          <p14:tracePt t="18680" x="1384300" y="1366838"/>
          <p14:tracePt t="18697" x="1322388" y="1446213"/>
          <p14:tracePt t="18714" x="1258888" y="1536700"/>
          <p14:tracePt t="18731" x="1214438" y="1608138"/>
          <p14:tracePt t="18747" x="1169988" y="1714500"/>
          <p14:tracePt t="18764" x="1133475" y="1803400"/>
          <p14:tracePt t="18780" x="1089025" y="1965325"/>
          <p14:tracePt t="18797" x="1071563" y="2081213"/>
          <p14:tracePt t="18814" x="1062038" y="2214563"/>
          <p14:tracePt t="18830" x="1062038" y="2330450"/>
          <p14:tracePt t="18847" x="1108075" y="2446338"/>
          <p14:tracePt t="18863" x="1152525" y="2554288"/>
          <p14:tracePt t="18880" x="1250950" y="2714625"/>
          <p14:tracePt t="18897" x="1312863" y="2803525"/>
          <p14:tracePt t="18914" x="1357313" y="2894013"/>
          <p14:tracePt t="18930" x="1428750" y="2990850"/>
          <p14:tracePt t="18947" x="1500188" y="3098800"/>
          <p14:tracePt t="18964" x="1589088" y="3197225"/>
          <p14:tracePt t="18981" x="1670050" y="3276600"/>
          <p14:tracePt t="18997" x="1751013" y="3357563"/>
          <p14:tracePt t="19014" x="1866900" y="3465513"/>
          <p14:tracePt t="19030" x="1965325" y="3544888"/>
          <p14:tracePt t="19047" x="2081213" y="3616325"/>
          <p14:tracePt t="19063" x="2224088" y="3697288"/>
          <p14:tracePt t="19080" x="2384425" y="3759200"/>
          <p14:tracePt t="19096" x="2544763" y="3822700"/>
          <p14:tracePt t="19113" x="2751138" y="3884613"/>
          <p14:tracePt t="19130" x="2874963" y="3911600"/>
          <p14:tracePt t="19146" x="3009900" y="3946525"/>
          <p14:tracePt t="19163" x="3170238" y="3973513"/>
          <p14:tracePt t="19180" x="3348038" y="3990975"/>
          <p14:tracePt t="19196" x="3554413" y="4017963"/>
          <p14:tracePt t="19213" x="3714750" y="4027488"/>
          <p14:tracePt t="19230" x="3875088" y="4037013"/>
          <p14:tracePt t="19246" x="4017963" y="4054475"/>
          <p14:tracePt t="19263" x="4224338" y="4062413"/>
          <p14:tracePt t="19280" x="4357688" y="4062413"/>
          <p14:tracePt t="19296" x="4491038" y="4062413"/>
          <p14:tracePt t="19313" x="4625975" y="4044950"/>
          <p14:tracePt t="19330" x="4795838" y="4000500"/>
          <p14:tracePt t="19346" x="4973638" y="3965575"/>
          <p14:tracePt t="19363" x="5170488" y="3902075"/>
          <p14:tracePt t="19380" x="5268913" y="3867150"/>
          <p14:tracePt t="19397" x="5473700" y="3768725"/>
          <p14:tracePt t="19413" x="5705475" y="3625850"/>
          <p14:tracePt t="19430" x="5983288" y="3348038"/>
          <p14:tracePt t="19447" x="6286500" y="2973388"/>
          <p14:tracePt t="19464" x="6537325" y="2608263"/>
          <p14:tracePt t="19480" x="6670675" y="2330450"/>
          <p14:tracePt t="19497" x="6759575" y="2009775"/>
          <p14:tracePt t="19513" x="6769100" y="1857375"/>
          <p14:tracePt t="19530" x="6769100" y="1679575"/>
          <p14:tracePt t="19547" x="6732588" y="1544638"/>
          <p14:tracePt t="19563" x="6688138" y="1428750"/>
          <p14:tracePt t="19580" x="6626225" y="1303338"/>
          <p14:tracePt t="19597" x="6581775" y="1204913"/>
          <p14:tracePt t="19613" x="6518275" y="1071563"/>
          <p14:tracePt t="19630" x="6500813" y="1000125"/>
          <p14:tracePt t="19647" x="6465888" y="938213"/>
          <p14:tracePt t="19663" x="6411913" y="857250"/>
          <p14:tracePt t="19680" x="6330950" y="750888"/>
          <p14:tracePt t="19697" x="6215063" y="625475"/>
          <p14:tracePt t="19714" x="6062663" y="509588"/>
          <p14:tracePt t="19730" x="5875338" y="411163"/>
          <p14:tracePt t="19747" x="5688013" y="322263"/>
          <p14:tracePt t="19764" x="5402263" y="241300"/>
          <p14:tracePt t="19780" x="5214938" y="196850"/>
          <p14:tracePt t="19797" x="5143500" y="179388"/>
          <p14:tracePt t="19813" x="4983163" y="169863"/>
          <p14:tracePt t="19830" x="4840288" y="169863"/>
          <p14:tracePt t="19847" x="4697413" y="179388"/>
          <p14:tracePt t="19864" x="4446588" y="214313"/>
          <p14:tracePt t="19880" x="4295775" y="250825"/>
          <p14:tracePt t="19897" x="4152900" y="268288"/>
          <p14:tracePt t="19914" x="4010025" y="303213"/>
          <p14:tracePt t="19930" x="3894138" y="357188"/>
          <p14:tracePt t="19947" x="3795713" y="411163"/>
          <p14:tracePt t="19964" x="3670300" y="482600"/>
          <p14:tracePt t="19980" x="3544888" y="561975"/>
          <p14:tracePt t="19997" x="3357563" y="714375"/>
          <p14:tracePt t="20014" x="3232150" y="812800"/>
          <p14:tracePt t="20030" x="3108325" y="911225"/>
          <p14:tracePt t="20047" x="2982913" y="1017588"/>
          <p14:tracePt t="20064" x="2894013" y="1133475"/>
          <p14:tracePt t="20080" x="2795588" y="1250950"/>
          <p14:tracePt t="20097" x="2724150" y="1366838"/>
          <p14:tracePt t="20114" x="2625725" y="1571625"/>
          <p14:tracePt t="20130" x="2581275" y="1687513"/>
          <p14:tracePt t="20147" x="2544763" y="1803400"/>
          <p14:tracePt t="20164" x="2517775" y="1901825"/>
          <p14:tracePt t="20180" x="2500313" y="2009775"/>
          <p14:tracePt t="20197" x="2500313" y="2098675"/>
          <p14:tracePt t="20214" x="2500313" y="2197100"/>
          <p14:tracePt t="20230" x="2500313" y="2295525"/>
          <p14:tracePt t="20247" x="2527300" y="2428875"/>
          <p14:tracePt t="20264" x="2554288" y="2500313"/>
          <p14:tracePt t="20280" x="2562225" y="2571750"/>
          <p14:tracePt t="20297" x="2589213" y="2660650"/>
          <p14:tracePt t="20314" x="2625725" y="2751138"/>
          <p14:tracePt t="20330" x="2660650" y="2847975"/>
          <p14:tracePt t="20347" x="2714625" y="2928938"/>
          <p14:tracePt t="20364" x="2813050" y="3071813"/>
          <p14:tracePt t="20380" x="2884488" y="3143250"/>
          <p14:tracePt t="20397" x="2965450" y="3214688"/>
          <p14:tracePt t="20414" x="3036888" y="3268663"/>
          <p14:tracePt t="20430" x="3108325" y="3313113"/>
          <p14:tracePt t="20447" x="3179763" y="3357563"/>
          <p14:tracePt t="20464" x="3259138" y="3384550"/>
          <p14:tracePt t="20481" x="3330575" y="3419475"/>
          <p14:tracePt t="20497" x="3465513" y="3465513"/>
          <p14:tracePt t="20513" x="3554413" y="3490913"/>
          <p14:tracePt t="20530" x="3643313" y="3527425"/>
          <p14:tracePt t="20547" x="3751263" y="3536950"/>
          <p14:tracePt t="20563" x="3867150" y="3544888"/>
          <p14:tracePt t="20580" x="3965575" y="3544888"/>
          <p14:tracePt t="20596" x="4071938" y="3544888"/>
          <p14:tracePt t="20613" x="4214813" y="3527425"/>
          <p14:tracePt t="20630" x="4340225" y="3490913"/>
          <p14:tracePt t="20646" x="4456113" y="3455988"/>
          <p14:tracePt t="20663" x="4572000" y="3411538"/>
          <p14:tracePt t="20680" x="4670425" y="3367088"/>
          <p14:tracePt t="20696" x="4759325" y="3313113"/>
          <p14:tracePt t="20713" x="4822825" y="3276600"/>
          <p14:tracePt t="20730" x="4875213" y="3214688"/>
          <p14:tracePt t="20746" x="4956175" y="3081338"/>
          <p14:tracePt t="20763" x="4991100" y="2955925"/>
          <p14:tracePt t="20780" x="5010150" y="2847975"/>
          <p14:tracePt t="20796" x="5037138" y="2768600"/>
          <p14:tracePt t="20813" x="5054600" y="2714625"/>
          <p14:tracePt t="20830" x="5072063" y="2670175"/>
          <p14:tracePt t="20847" x="5081588" y="2625725"/>
          <p14:tracePt t="20863" x="5089525" y="2562225"/>
          <p14:tracePt t="20880" x="5089525" y="2554288"/>
          <p14:tracePt t="21824" x="5054600" y="2608263"/>
          <p14:tracePt t="21832" x="5027613" y="2679700"/>
          <p14:tracePt t="21840" x="4991100" y="2776538"/>
          <p14:tracePt t="21849" x="4965700" y="2874963"/>
          <p14:tracePt t="21863" x="4946650" y="3027363"/>
          <p14:tracePt t="21880" x="4938713" y="3125788"/>
          <p14:tracePt t="21897" x="4929188" y="3214688"/>
          <p14:tracePt t="21913" x="4929188" y="3322638"/>
          <p14:tracePt t="21930" x="4946650" y="3455988"/>
          <p14:tracePt t="21947" x="4973638" y="3536950"/>
          <p14:tracePt t="21964" x="5010150" y="3589338"/>
          <p14:tracePt t="21980" x="5187950" y="3768725"/>
          <p14:tracePt t="21997" x="5322888" y="3884613"/>
          <p14:tracePt t="22013" x="5465763" y="3973513"/>
          <p14:tracePt t="22030" x="5589588" y="4071938"/>
          <p14:tracePt t="22047" x="5724525" y="4152900"/>
          <p14:tracePt t="22064" x="5867400" y="4224338"/>
          <p14:tracePt t="22080" x="5991225" y="4295775"/>
          <p14:tracePt t="22097" x="6116638" y="4348163"/>
          <p14:tracePt t="22114" x="6313488" y="4419600"/>
          <p14:tracePt t="22130" x="6419850" y="4446588"/>
          <p14:tracePt t="22148" x="6491288" y="4473575"/>
          <p14:tracePt t="22164" x="6527800" y="4491038"/>
          <p14:tracePt t="22181" x="6554788" y="4518025"/>
          <p14:tracePt t="22185" x="6554788" y="4527550"/>
          <p14:tracePt t="22197" x="6554788" y="4537075"/>
          <p14:tracePt t="22215" x="6562725" y="4562475"/>
          <p14:tracePt t="22231" x="6572250" y="4589463"/>
          <p14:tracePt t="22248" x="6581775" y="4616450"/>
          <p14:tracePt t="22264" x="6581775" y="4633913"/>
          <p14:tracePt t="22281" x="6581775" y="4670425"/>
          <p14:tracePt t="22298" x="6581775" y="4697413"/>
          <p14:tracePt t="22314" x="6572250" y="4732338"/>
          <p14:tracePt t="22331" x="6572250" y="4741863"/>
          <p14:tracePt t="22348" x="6562725" y="4776788"/>
          <p14:tracePt t="22364" x="6491288" y="4938713"/>
          <p14:tracePt t="22381" x="6419850" y="5116513"/>
          <p14:tracePt t="22398" x="6286500" y="5419725"/>
          <p14:tracePt t="22414" x="6170613" y="5688013"/>
          <p14:tracePt t="22431" x="6089650" y="5813425"/>
          <p14:tracePt t="22448" x="6045200" y="5884863"/>
          <p14:tracePt t="22465" x="6010275" y="5938838"/>
          <p14:tracePt t="22481" x="5973763" y="5991225"/>
          <p14:tracePt t="22498" x="5965825" y="6000750"/>
          <p14:tracePt t="27787" x="6010275" y="6000750"/>
          <p14:tracePt t="27795" x="6027738" y="5991225"/>
          <p14:tracePt t="27804" x="6037263" y="5991225"/>
          <p14:tracePt t="27816" x="6045200" y="5991225"/>
          <p14:tracePt t="27960" x="6045200" y="5983288"/>
          <p14:tracePt t="27968" x="6010275" y="5973763"/>
          <p14:tracePt t="27975" x="5965825" y="5965825"/>
          <p14:tracePt t="27983" x="5929313" y="5965825"/>
          <p14:tracePt t="28000" x="5840413" y="5965825"/>
          <p14:tracePt t="28017" x="5759450" y="5965825"/>
          <p14:tracePt t="28034" x="5670550" y="5965825"/>
          <p14:tracePt t="28050" x="5589588" y="5965825"/>
          <p14:tracePt t="28067" x="5429250" y="5991225"/>
          <p14:tracePt t="28083" x="5322888" y="6018213"/>
          <p14:tracePt t="28100" x="5224463" y="6045200"/>
          <p14:tracePt t="28117" x="5153025" y="6072188"/>
          <p14:tracePt t="28133" x="5126038" y="6089650"/>
          <p14:tracePt t="28150" x="5126038" y="6099175"/>
          <p14:tracePt t="28193" x="5126038" y="6108700"/>
          <p14:tracePt t="28202" x="5133975" y="6108700"/>
          <p14:tracePt t="28210" x="5143500" y="6108700"/>
          <p14:tracePt t="28218" x="5160963" y="6108700"/>
          <p14:tracePt t="28234" x="5187950" y="6108700"/>
          <p14:tracePt t="28239" x="5205413" y="6108700"/>
          <p14:tracePt t="28250" x="5224463" y="6108700"/>
          <p14:tracePt t="28267" x="5259388" y="6099175"/>
          <p14:tracePt t="28284" x="5295900" y="6081713"/>
          <p14:tracePt t="28300" x="5303838" y="6081713"/>
          <p14:tracePt t="28316" x="5357813" y="6054725"/>
          <p14:tracePt t="28333" x="5394325" y="6027738"/>
          <p14:tracePt t="28350" x="5411788" y="6018213"/>
          <p14:tracePt t="28366" x="5411788" y="6010275"/>
          <p14:tracePt t="28383" x="5419725" y="6000750"/>
          <p14:tracePt t="28400" x="5419725" y="5983288"/>
          <p14:tracePt t="28416" x="5419725" y="5973763"/>
          <p14:tracePt t="28433" x="5419725" y="5956300"/>
          <p14:tracePt t="28450" x="5419725" y="5946775"/>
          <p14:tracePt t="28466" x="5419725" y="5938838"/>
          <p14:tracePt t="28483" x="5419725" y="5919788"/>
          <p14:tracePt t="28500" x="5446713" y="5884863"/>
          <p14:tracePt t="28516" x="5465763" y="5840413"/>
          <p14:tracePt t="28533" x="5500688" y="5795963"/>
          <p14:tracePt t="28550" x="5545138" y="5751513"/>
          <p14:tracePt t="28567" x="5626100" y="5670550"/>
          <p14:tracePt t="28583" x="5697538" y="5626100"/>
          <p14:tracePt t="28599" x="5741988" y="5581650"/>
          <p14:tracePt t="28616" x="5768975" y="5562600"/>
          <p14:tracePt t="28634" x="5786438" y="5537200"/>
          <p14:tracePt t="28651" x="5786438" y="5527675"/>
          <p14:tracePt t="28667" x="5795963" y="5518150"/>
          <p14:tracePt t="28684" x="5795963" y="5500688"/>
          <p14:tracePt t="28702" x="5795963" y="5491163"/>
        </p14:tracePtLst>
      </p14:laserTrace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Širokozaslonsko</PresentationFormat>
  <Paragraphs>0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4</cp:revision>
  <dcterms:created xsi:type="dcterms:W3CDTF">2020-04-08T14:41:10Z</dcterms:created>
  <dcterms:modified xsi:type="dcterms:W3CDTF">2020-04-08T15:10:25Z</dcterms:modified>
</cp:coreProperties>
</file>