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10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60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95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193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025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18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90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092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11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034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768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1AB5-F00E-4472-80CE-F142DBB473AB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66D6-9FF4-4B03-AC5F-797C00F18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196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2.png"/><Relationship Id="rId4" Type="http://schemas.openxmlformats.org/officeDocument/2006/relationships/audio" Target="../media/media6.m4a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ŠTEVILA DO 1000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12" descr="trampoline bou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280892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2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Štej. Če želiš preveriti, klikni na zvočnik.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 345 do 361 po 1 naprej</a:t>
            </a:r>
          </a:p>
          <a:p>
            <a:pPr marL="0" indent="0">
              <a:buNone/>
            </a:pPr>
            <a:r>
              <a:rPr lang="sl-SI" dirty="0" smtClean="0"/>
              <a:t>                 </a:t>
            </a:r>
            <a:endParaRPr lang="sl-SI" dirty="0" smtClean="0"/>
          </a:p>
          <a:p>
            <a:r>
              <a:rPr lang="sl-SI" dirty="0" smtClean="0"/>
              <a:t>od 671 do 655 po 1 nazaj</a:t>
            </a:r>
          </a:p>
          <a:p>
            <a:endParaRPr lang="sl-SI" dirty="0" smtClean="0"/>
          </a:p>
          <a:p>
            <a:r>
              <a:rPr lang="sl-SI" dirty="0" smtClean="0"/>
              <a:t>od 888 do 900 po 1 naprej</a:t>
            </a:r>
          </a:p>
          <a:p>
            <a:endParaRPr lang="sl-SI" dirty="0" smtClean="0"/>
          </a:p>
          <a:p>
            <a:r>
              <a:rPr lang="sl-SI" dirty="0" smtClean="0"/>
              <a:t>od 700 do 680 po 1 nazaj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3565" y="1825625"/>
            <a:ext cx="609600" cy="60960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3565" y="2647157"/>
            <a:ext cx="609600" cy="609600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3565" y="3623185"/>
            <a:ext cx="609600" cy="60960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3565" y="4599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Igraj se s kockami. 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29" y="1690688"/>
            <a:ext cx="2619375" cy="1743075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44" y="2067742"/>
            <a:ext cx="2034307" cy="1366021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1719982" y="3986238"/>
            <a:ext cx="20813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2141716" y="383599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651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6199911" y="3986238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463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52947" y="3835996"/>
            <a:ext cx="1073572" cy="10735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8800" dirty="0">
                <a:solidFill>
                  <a:schemeClr val="tx1"/>
                </a:solidFill>
              </a:rPr>
              <a:t>&gt;</a:t>
            </a:r>
          </a:p>
        </p:txBody>
      </p:sp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86400" y="723106"/>
            <a:ext cx="609600" cy="609600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5851" y="723106"/>
            <a:ext cx="609600" cy="609600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95959" y="677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 naloge v SDZ MAT str. 18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786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 pozabi na poštevanko. 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970225"/>
              </p:ext>
            </p:extLst>
          </p:nvPr>
        </p:nvGraphicFramePr>
        <p:xfrm>
          <a:off x="838200" y="1825625"/>
          <a:ext cx="10515600" cy="369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17823652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64213083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3630216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763971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7104705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1182403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9998539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22248773"/>
                    </a:ext>
                  </a:extLst>
                </a:gridCol>
              </a:tblGrid>
              <a:tr h="528566">
                <a:tc>
                  <a:txBody>
                    <a:bodyPr/>
                    <a:lstStyle/>
                    <a:p>
                      <a:r>
                        <a:rPr lang="sl-SI" dirty="0" smtClean="0"/>
                        <a:t>krat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0948"/>
                  </a:ext>
                </a:extLst>
              </a:tr>
              <a:tr h="528566">
                <a:tc>
                  <a:txBody>
                    <a:bodyPr/>
                    <a:lstStyle/>
                    <a:p>
                      <a:r>
                        <a:rPr lang="sl-SI" dirty="0" smtClean="0"/>
                        <a:t>3</a:t>
                      </a:r>
                      <a:endParaRPr lang="sl-SI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27702"/>
                  </a:ext>
                </a:extLst>
              </a:tr>
              <a:tr h="528566">
                <a:tc>
                  <a:txBody>
                    <a:bodyPr/>
                    <a:lstStyle/>
                    <a:p>
                      <a:r>
                        <a:rPr lang="sl-SI" dirty="0" smtClean="0"/>
                        <a:t>5</a:t>
                      </a:r>
                      <a:endParaRPr lang="sl-SI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702354"/>
                  </a:ext>
                </a:extLst>
              </a:tr>
              <a:tr h="528566">
                <a:tc>
                  <a:txBody>
                    <a:bodyPr/>
                    <a:lstStyle/>
                    <a:p>
                      <a:r>
                        <a:rPr lang="sl-SI" dirty="0" smtClean="0"/>
                        <a:t>9</a:t>
                      </a:r>
                      <a:endParaRPr lang="sl-SI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961995"/>
                  </a:ext>
                </a:extLst>
              </a:tr>
              <a:tr h="528566">
                <a:tc>
                  <a:txBody>
                    <a:bodyPr/>
                    <a:lstStyle/>
                    <a:p>
                      <a:r>
                        <a:rPr lang="sl-SI" dirty="0" smtClean="0"/>
                        <a:t>2</a:t>
                      </a:r>
                      <a:endParaRPr lang="sl-SI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8869"/>
                  </a:ext>
                </a:extLst>
              </a:tr>
              <a:tr h="528566">
                <a:tc>
                  <a:txBody>
                    <a:bodyPr/>
                    <a:lstStyle/>
                    <a:p>
                      <a:r>
                        <a:rPr lang="sl-SI" dirty="0" smtClean="0"/>
                        <a:t>6</a:t>
                      </a:r>
                      <a:endParaRPr lang="sl-SI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67666"/>
                  </a:ext>
                </a:extLst>
              </a:tr>
              <a:tr h="528566">
                <a:tc>
                  <a:txBody>
                    <a:bodyPr/>
                    <a:lstStyle/>
                    <a:p>
                      <a:r>
                        <a:rPr lang="sl-SI" dirty="0" smtClean="0"/>
                        <a:t>4</a:t>
                      </a:r>
                      <a:endParaRPr lang="sl-SI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070688"/>
                  </a:ext>
                </a:extLst>
              </a:tr>
            </a:tbl>
          </a:graphicData>
        </a:graphic>
      </p:graphicFrame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2171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Preveri rešitve. </a:t>
            </a:r>
            <a:endParaRPr lang="sl-SI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910812"/>
              </p:ext>
            </p:extLst>
          </p:nvPr>
        </p:nvGraphicFramePr>
        <p:xfrm>
          <a:off x="838200" y="2152174"/>
          <a:ext cx="10515600" cy="3698240"/>
        </p:xfrm>
        <a:graphic>
          <a:graphicData uri="http://schemas.openxmlformats.org/drawingml/2006/table">
            <a:tbl>
              <a:tblPr firstRow="1" bandRow="1"/>
              <a:tblGrid>
                <a:gridCol w="1314450">
                  <a:extLst>
                    <a:ext uri="{9D8B030D-6E8A-4147-A177-3AD203B41FA5}">
                      <a16:colId xmlns:a16="http://schemas.microsoft.com/office/drawing/2014/main" val="83194039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2795469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0699455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2360821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956957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2823458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10701625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551040030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krat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96426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82136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09439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806395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58185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67948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l-SI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sl-SI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18218"/>
                  </a:ext>
                </a:extLst>
              </a:tr>
            </a:tbl>
          </a:graphicData>
        </a:graphic>
      </p:graphicFrame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1303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137</Words>
  <Application>Microsoft Office PowerPoint</Application>
  <PresentationFormat>Širokozaslonsko</PresentationFormat>
  <Paragraphs>87</Paragraphs>
  <Slides>6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Officeova tema</vt:lpstr>
      <vt:lpstr>ŠTEVILA DO 1000</vt:lpstr>
      <vt:lpstr>Štej. Če želiš preveriti, klikni na zvočnik. </vt:lpstr>
      <vt:lpstr>Igraj se s kockami.  </vt:lpstr>
      <vt:lpstr>Reši naloge v SDZ MAT str. 18</vt:lpstr>
      <vt:lpstr>Ne pozabi na poštevanko. </vt:lpstr>
      <vt:lpstr>Preveri rešitve.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Uporabnik</dc:creator>
  <cp:lastModifiedBy>Uporabnik</cp:lastModifiedBy>
  <cp:revision>8</cp:revision>
  <dcterms:created xsi:type="dcterms:W3CDTF">2020-05-03T08:29:20Z</dcterms:created>
  <dcterms:modified xsi:type="dcterms:W3CDTF">2020-05-03T14:22:47Z</dcterms:modified>
</cp:coreProperties>
</file>