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5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F3"/>
    <a:srgbClr val="FCAAEA"/>
    <a:srgbClr val="A9DA74"/>
    <a:srgbClr val="FFFF69"/>
    <a:srgbClr val="FDA1CB"/>
    <a:srgbClr val="FE6950"/>
    <a:srgbClr val="FF7B21"/>
    <a:srgbClr val="FFFF81"/>
    <a:srgbClr val="FFFF9B"/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24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2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5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1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27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10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54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6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6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1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31CA-F574-46F3-A7FE-D64AC6918896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F290-F863-4C65-96FE-A4C97E282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010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4a"/><Relationship Id="rId7" Type="http://schemas.openxmlformats.org/officeDocument/2006/relationships/audio" Target="../media/media4.m4a"/><Relationship Id="rId12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microsoft.com/office/2007/relationships/media" Target="../media/media4.m4a"/><Relationship Id="rId11" Type="http://schemas.openxmlformats.org/officeDocument/2006/relationships/image" Target="../media/image2.png"/><Relationship Id="rId5" Type="http://schemas.openxmlformats.org/officeDocument/2006/relationships/audio" Target="../media/media3.m4a"/><Relationship Id="rId10" Type="http://schemas.openxmlformats.org/officeDocument/2006/relationships/image" Target="../media/image5.jpeg"/><Relationship Id="rId4" Type="http://schemas.microsoft.com/office/2007/relationships/media" Target="../media/media3.m4a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26" Type="http://schemas.openxmlformats.org/officeDocument/2006/relationships/image" Target="../media/image10.jpeg"/><Relationship Id="rId3" Type="http://schemas.microsoft.com/office/2007/relationships/media" Target="../media/media6.m4a"/><Relationship Id="rId21" Type="http://schemas.openxmlformats.org/officeDocument/2006/relationships/slideLayout" Target="../slideLayouts/slideLayout7.xml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5" Type="http://schemas.openxmlformats.org/officeDocument/2006/relationships/image" Target="../media/image9.jpeg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24" Type="http://schemas.openxmlformats.org/officeDocument/2006/relationships/image" Target="../media/image8.jpeg"/><Relationship Id="rId5" Type="http://schemas.microsoft.com/office/2007/relationships/media" Target="../media/media7.m4a"/><Relationship Id="rId15" Type="http://schemas.microsoft.com/office/2007/relationships/media" Target="../media/media12.m4a"/><Relationship Id="rId23" Type="http://schemas.openxmlformats.org/officeDocument/2006/relationships/image" Target="../media/image7.jpeg"/><Relationship Id="rId28" Type="http://schemas.openxmlformats.org/officeDocument/2006/relationships/image" Target="../media/image3.png"/><Relationship Id="rId10" Type="http://schemas.openxmlformats.org/officeDocument/2006/relationships/audio" Target="../media/media9.m4a"/><Relationship Id="rId19" Type="http://schemas.microsoft.com/office/2007/relationships/media" Target="../media/media14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openxmlformats.org/officeDocument/2006/relationships/audio" Target="../media/media20.m4a"/><Relationship Id="rId3" Type="http://schemas.openxmlformats.org/officeDocument/2006/relationships/audio" Target="../media/media15.m4a"/><Relationship Id="rId7" Type="http://schemas.openxmlformats.org/officeDocument/2006/relationships/audio" Target="../media/media17.m4a"/><Relationship Id="rId12" Type="http://schemas.microsoft.com/office/2007/relationships/media" Target="../media/media20.m4a"/><Relationship Id="rId2" Type="http://schemas.microsoft.com/office/2007/relationships/media" Target="../media/media15.m4a"/><Relationship Id="rId1" Type="http://schemas.openxmlformats.org/officeDocument/2006/relationships/tags" Target="../tags/tag2.xml"/><Relationship Id="rId6" Type="http://schemas.microsoft.com/office/2007/relationships/media" Target="../media/media17.m4a"/><Relationship Id="rId11" Type="http://schemas.openxmlformats.org/officeDocument/2006/relationships/audio" Target="../media/media19.m4a"/><Relationship Id="rId5" Type="http://schemas.openxmlformats.org/officeDocument/2006/relationships/audio" Target="../media/media16.m4a"/><Relationship Id="rId15" Type="http://schemas.openxmlformats.org/officeDocument/2006/relationships/image" Target="../media/image3.png"/><Relationship Id="rId10" Type="http://schemas.microsoft.com/office/2007/relationships/media" Target="../media/media19.m4a"/><Relationship Id="rId4" Type="http://schemas.microsoft.com/office/2007/relationships/media" Target="../media/media16.m4a"/><Relationship Id="rId9" Type="http://schemas.openxmlformats.org/officeDocument/2006/relationships/audio" Target="../media/media18.m4a"/><Relationship Id="rId1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24.m4a"/><Relationship Id="rId13" Type="http://schemas.openxmlformats.org/officeDocument/2006/relationships/image" Target="../media/image12.jpeg"/><Relationship Id="rId3" Type="http://schemas.openxmlformats.org/officeDocument/2006/relationships/audio" Target="../media/media21.m4a"/><Relationship Id="rId7" Type="http://schemas.openxmlformats.org/officeDocument/2006/relationships/audio" Target="../media/media23.m4a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.png"/><Relationship Id="rId2" Type="http://schemas.microsoft.com/office/2007/relationships/media" Target="../media/media21.m4a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microsoft.com/office/2007/relationships/media" Target="../media/media23.m4a"/><Relationship Id="rId11" Type="http://schemas.openxmlformats.org/officeDocument/2006/relationships/audio" Target="../media/media25.m4a"/><Relationship Id="rId5" Type="http://schemas.openxmlformats.org/officeDocument/2006/relationships/audio" Target="../media/media22.m4a"/><Relationship Id="rId15" Type="http://schemas.openxmlformats.org/officeDocument/2006/relationships/image" Target="../media/image14.jpeg"/><Relationship Id="rId10" Type="http://schemas.microsoft.com/office/2007/relationships/media" Target="../media/media25.m4a"/><Relationship Id="rId4" Type="http://schemas.microsoft.com/office/2007/relationships/media" Target="../media/media22.m4a"/><Relationship Id="rId9" Type="http://schemas.openxmlformats.org/officeDocument/2006/relationships/audio" Target="../media/media24.m4a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13" Type="http://schemas.openxmlformats.org/officeDocument/2006/relationships/image" Target="../media/image18.png"/><Relationship Id="rId3" Type="http://schemas.microsoft.com/office/2007/relationships/media" Target="../media/media27.m4a"/><Relationship Id="rId7" Type="http://schemas.microsoft.com/office/2007/relationships/media" Target="../media/media29.m4a"/><Relationship Id="rId12" Type="http://schemas.openxmlformats.org/officeDocument/2006/relationships/image" Target="../media/image17.jpe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1" Type="http://schemas.openxmlformats.org/officeDocument/2006/relationships/image" Target="../media/image16.jpeg"/><Relationship Id="rId5" Type="http://schemas.microsoft.com/office/2007/relationships/media" Target="../media/media28.m4a"/><Relationship Id="rId10" Type="http://schemas.openxmlformats.org/officeDocument/2006/relationships/image" Target="../media/image3.png"/><Relationship Id="rId4" Type="http://schemas.openxmlformats.org/officeDocument/2006/relationships/audio" Target="../media/media27.m4a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openxmlformats.org/officeDocument/2006/relationships/image" Target="../media/image22.jpeg"/><Relationship Id="rId3" Type="http://schemas.microsoft.com/office/2007/relationships/media" Target="../media/media31.m4a"/><Relationship Id="rId7" Type="http://schemas.microsoft.com/office/2007/relationships/media" Target="../media/media33.m4a"/><Relationship Id="rId12" Type="http://schemas.openxmlformats.org/officeDocument/2006/relationships/image" Target="../media/image21.jpe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audio" Target="../media/media32.m4a"/><Relationship Id="rId11" Type="http://schemas.openxmlformats.org/officeDocument/2006/relationships/image" Target="../media/image20.jpeg"/><Relationship Id="rId5" Type="http://schemas.microsoft.com/office/2007/relationships/media" Target="../media/media32.m4a"/><Relationship Id="rId1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audio" Target="../media/media31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5.m4a"/><Relationship Id="rId7" Type="http://schemas.openxmlformats.org/officeDocument/2006/relationships/image" Target="../media/image3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5622" y="1945982"/>
            <a:ext cx="4612104" cy="1325563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IN ČRKA F</a:t>
            </a:r>
            <a:endParaRPr lang="sl-SI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6568" y="132348"/>
            <a:ext cx="9649327" cy="1552074"/>
          </a:xfrm>
        </p:spPr>
        <p:txBody>
          <a:bodyPr/>
          <a:lstStyle/>
          <a:p>
            <a:r>
              <a:rPr lang="sl-SI" dirty="0" smtClean="0"/>
              <a:t>S PRITISKOM NA TIPKO F5 ALI V MENIJU DIAPROJEKCIJA S TIPKO ZAŽENETE DIAPROJEKCIJO.</a:t>
            </a:r>
            <a:endParaRPr lang="sl-SI" dirty="0"/>
          </a:p>
          <a:p>
            <a:r>
              <a:rPr lang="sl-SI" dirty="0" smtClean="0"/>
              <a:t>PREDSTAVITEV TEČE S PRITISKOM NA TIPKO ENTER.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230447" y="3423105"/>
            <a:ext cx="526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                                            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073189" y="6184232"/>
            <a:ext cx="34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Danica Triler, OŠ Železniki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44459"/>
              </p:ext>
            </p:extLst>
          </p:nvPr>
        </p:nvGraphicFramePr>
        <p:xfrm>
          <a:off x="4290526" y="3047441"/>
          <a:ext cx="6393595" cy="1773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3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ČE S ČRKO E NIMAŠ TEŽAV,</a:t>
                      </a:r>
                      <a:endParaRPr lang="sl-SI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NASLEDNJO ČRKO </a:t>
                      </a:r>
                      <a:r>
                        <a:rPr lang="sl-SI" sz="2400" b="1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BOŠ </a:t>
                      </a:r>
                      <a:r>
                        <a:rPr lang="sl-SI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NAPISAT ZNAL.</a:t>
                      </a:r>
                      <a:endParaRPr lang="sl-SI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SPODNJO ČRTICO ODSTRANI,</a:t>
                      </a:r>
                      <a:endParaRPr lang="sl-SI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 JE ČRKA F MED NAMI.</a:t>
                      </a:r>
                      <a:endParaRPr lang="sl-SI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Slika 13" descr="F Clipart at GetDrawings | Free downloa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"/>
          <a:stretch/>
        </p:blipFill>
        <p:spPr bwMode="auto">
          <a:xfrm>
            <a:off x="2360904" y="2755191"/>
            <a:ext cx="1929622" cy="2313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5"/>
          <a:srcRect l="44803" t="8752" r="45427" b="64919"/>
          <a:stretch/>
        </p:blipFill>
        <p:spPr>
          <a:xfrm>
            <a:off x="427192" y="3501786"/>
            <a:ext cx="1892296" cy="2867112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1681" y="2120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5176115" y="643612"/>
            <a:ext cx="6761637" cy="5170646"/>
          </a:xfrm>
          <a:prstGeom prst="rect">
            <a:avLst/>
          </a:prstGeom>
          <a:solidFill>
            <a:srgbClr val="C2F97F"/>
          </a:solidFill>
          <a:ln cap="rnd" cmpd="sng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ZGODBA ŠKRATKA ČRKCA: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DANES ZJUTRAJ MI JE POŠTAR PRINESEL GLASBENO  VOŠČILNICO ZA ROJSTNI DAN.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PRVI STRANI JE BILA NARISANA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TORTA S SVEČKO IN FANT,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KI JO PIHA. V MISLIH SEM TUDI JAZ  PIHAL SVEČKO: F…, F…, F…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 SEM ODPRL VOŠČILNICO, SEM ZASLIŠAL PESEM:</a:t>
            </a:r>
          </a:p>
          <a:p>
            <a:pPr>
              <a:lnSpc>
                <a:spcPct val="150000"/>
              </a:lnSpc>
            </a:pPr>
            <a:r>
              <a:rPr 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KDO BO PIHAL SVEČICO, SVEČICO ZA SREČICO?</a:t>
            </a:r>
          </a:p>
          <a:p>
            <a:pPr>
              <a:lnSpc>
                <a:spcPct val="150000"/>
              </a:lnSpc>
            </a:pPr>
            <a:r>
              <a:rPr 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DVA TRI, SVEČICO UPIHNI TI: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F…, F…, F…</a:t>
            </a:r>
            <a:r>
              <a:rPr 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(T.K.)</a:t>
            </a:r>
          </a:p>
          <a:p>
            <a:pPr>
              <a:lnSpc>
                <a:spcPct val="150000"/>
              </a:lnSpc>
            </a:pPr>
            <a:endParaRPr lang="sl-SI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ni oblaček 8"/>
          <p:cNvSpPr/>
          <p:nvPr/>
        </p:nvSpPr>
        <p:spPr>
          <a:xfrm>
            <a:off x="608873" y="330995"/>
            <a:ext cx="4021446" cy="1380969"/>
          </a:xfrm>
          <a:prstGeom prst="wedgeEllipseCallout">
            <a:avLst>
              <a:gd name="adj1" fmla="val -24653"/>
              <a:gd name="adj2" fmla="val 81778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AutoShape 4" descr="Rezultat iskanja slik za CLIPA  someone is chasing chick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443874" y="4496928"/>
            <a:ext cx="4724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FONOMIMIČNI GIB ZA ČRKO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l-SI" sz="2000" dirty="0"/>
              <a:t>S KAZALCEM ENE ROKE SE DOTAKNI SEKALCEV IN PROČ OD UST NAKAŽI SMER IZPIHA.</a:t>
            </a:r>
            <a:endParaRPr lang="sl-SI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905852" y="15215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139214" y="12125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023377" y="659166"/>
            <a:ext cx="372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F…, F…,F…</a:t>
            </a:r>
            <a:endParaRPr lang="sl-SI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lika 15" descr="Boy Quiet Clipar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14" y="2247786"/>
            <a:ext cx="1749544" cy="224914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avokotnik 16"/>
          <p:cNvSpPr/>
          <p:nvPr/>
        </p:nvSpPr>
        <p:spPr>
          <a:xfrm>
            <a:off x="474185" y="6059778"/>
            <a:ext cx="8680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ZVEZKU S ČRKAMI VADI </a:t>
            </a:r>
            <a:r>
              <a:rPr lang="sl-SI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 ČRKE F.</a:t>
            </a:r>
            <a:endParaRPr lang="sl-SI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 Boy Blowing His Birthday Candle | White candles, White table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19" y="4946708"/>
            <a:ext cx="1661028" cy="17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Slika 20"/>
          <p:cNvPicPr>
            <a:picLocks noChangeAspect="1"/>
          </p:cNvPicPr>
          <p:nvPr/>
        </p:nvPicPr>
        <p:blipFill rotWithShape="1">
          <a:blip r:embed="rId11"/>
          <a:srcRect l="44803" t="8752" r="45427" b="64919"/>
          <a:stretch/>
        </p:blipFill>
        <p:spPr>
          <a:xfrm>
            <a:off x="6143824" y="5986308"/>
            <a:ext cx="523890" cy="793772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1319" y="93292"/>
            <a:ext cx="609600" cy="609600"/>
          </a:xfrm>
          <a:prstGeom prst="rect">
            <a:avLst/>
          </a:prstGeom>
        </p:spPr>
      </p:pic>
      <p:pic>
        <p:nvPicPr>
          <p:cNvPr id="22" name="Posnet zvok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64008" y="2555509"/>
            <a:ext cx="609600" cy="609600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5197" y="612326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5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4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40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942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1" grpId="0"/>
      <p:bldP spid="10" grpId="0"/>
      <p:bldP spid="17" grpId="0"/>
    </p:bldLst>
  </p:timing>
  <p:extLst mod="1">
    <p:ext uri="{E180D4A7-C9FB-4DFB-919C-405C955672EB}">
      <p14:showEvtLst xmlns:p14="http://schemas.microsoft.com/office/powerpoint/2010/main">
        <p14:playEvt time="8090" objId="23"/>
        <p14:stopEvt time="19053" objId="23"/>
        <p14:playEvt time="20834" objId="24"/>
        <p14:stopEvt time="34468" objId="2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99998" y="319350"/>
            <a:ext cx="10227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 V BESEDI SE SKRIVA GLAS </a:t>
            </a:r>
            <a:r>
              <a:rPr lang="sl-SI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sl-SI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PREVERI S KLIKOM NA ENTER.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Kostenlose Clipart Bilder Von Friseuren | chamconflan.ml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t="5901" r="18258" b="6401"/>
          <a:stretch/>
        </p:blipFill>
        <p:spPr bwMode="auto">
          <a:xfrm>
            <a:off x="1173480" y="2890281"/>
            <a:ext cx="1530928" cy="15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phone Clip Art - Royalty Free - GoGraph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322" r="663" b="6569"/>
          <a:stretch/>
        </p:blipFill>
        <p:spPr bwMode="auto">
          <a:xfrm>
            <a:off x="1098554" y="4903016"/>
            <a:ext cx="1617390" cy="14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tural Muscle Zone • View topic - Dnevnik Debelega Krof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172020"/>
            <a:ext cx="1542464" cy="12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olf clipart kids pictures on Cliparts Pub 2020! 🔝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6608" r="1848"/>
          <a:stretch/>
        </p:blipFill>
        <p:spPr bwMode="auto">
          <a:xfrm>
            <a:off x="7961507" y="4643180"/>
            <a:ext cx="2270760" cy="16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rfe clipart » Clipart Stati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566" y="1172020"/>
            <a:ext cx="1009948" cy="13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ean clipart kidney bean, Picture #264546 bean clipart kidney bea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72" y="2856615"/>
            <a:ext cx="1540736" cy="15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884626" y="1652964"/>
            <a:ext cx="609600" cy="6096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924383" y="3375411"/>
            <a:ext cx="609600" cy="609600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950887" y="5230795"/>
            <a:ext cx="609600" cy="6096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094708" y="1754692"/>
            <a:ext cx="609600" cy="6096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173593" y="3256856"/>
            <a:ext cx="609600" cy="6096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399508" y="5180055"/>
            <a:ext cx="609600" cy="609600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215951" y="3375411"/>
            <a:ext cx="609600" cy="609600"/>
          </a:xfrm>
          <a:prstGeom prst="rect">
            <a:avLst/>
          </a:prstGeom>
        </p:spPr>
      </p:pic>
      <p:pic>
        <p:nvPicPr>
          <p:cNvPr id="38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166879" y="3301943"/>
            <a:ext cx="609600" cy="6096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057253" y="5253486"/>
            <a:ext cx="609600" cy="609600"/>
          </a:xfrm>
          <a:prstGeom prst="rect">
            <a:avLst/>
          </a:prstGeom>
        </p:spPr>
      </p:pic>
      <p:pic>
        <p:nvPicPr>
          <p:cNvPr id="39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166879" y="1791437"/>
            <a:ext cx="609600" cy="609600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057253" y="1763172"/>
            <a:ext cx="609600" cy="609600"/>
          </a:xfrm>
          <a:prstGeom prst="rect">
            <a:avLst/>
          </a:prstGeom>
        </p:spPr>
      </p:pic>
      <p:pic>
        <p:nvPicPr>
          <p:cNvPr id="41" name="Posnet zvo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400715" y="5180055"/>
            <a:ext cx="609600" cy="609600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96000" y="319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3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24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7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8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52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vzgor ukrivljena puščica 2"/>
          <p:cNvSpPr/>
          <p:nvPr/>
        </p:nvSpPr>
        <p:spPr>
          <a:xfrm>
            <a:off x="1465847" y="1836474"/>
            <a:ext cx="2526632" cy="56548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741694" y="2343364"/>
            <a:ext cx="4776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sl-SI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936458" y="549556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3318710" y="549556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9428748" y="-966445"/>
            <a:ext cx="1331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Navzgor ukrivljena puščica 30"/>
          <p:cNvSpPr/>
          <p:nvPr/>
        </p:nvSpPr>
        <p:spPr>
          <a:xfrm>
            <a:off x="1465847" y="3886177"/>
            <a:ext cx="2526632" cy="56548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33" name="PoljeZBesedilom 32"/>
          <p:cNvSpPr txBox="1"/>
          <p:nvPr/>
        </p:nvSpPr>
        <p:spPr>
          <a:xfrm>
            <a:off x="3318710" y="2599259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Navzgor ukrivljena puščica 33"/>
          <p:cNvSpPr/>
          <p:nvPr/>
        </p:nvSpPr>
        <p:spPr>
          <a:xfrm>
            <a:off x="7696199" y="3924151"/>
            <a:ext cx="2526632" cy="56548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7142747" y="2637233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9549062" y="2637233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9" name="PoljeZBesedilom 38"/>
          <p:cNvSpPr txBox="1"/>
          <p:nvPr/>
        </p:nvSpPr>
        <p:spPr>
          <a:xfrm>
            <a:off x="6489031" y="4607021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912394" y="2599259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85010" y="111970"/>
            <a:ext cx="939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PREBERI ZLOGE. S KLIKOM NA ENTER PREVERI, ČE SI PRAVILNO PREBRAL-A.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72074" y="46445"/>
            <a:ext cx="609600" cy="609600"/>
          </a:xfrm>
          <a:prstGeom prst="rect">
            <a:avLst/>
          </a:prstGeom>
        </p:spPr>
      </p:pic>
      <p:sp>
        <p:nvSpPr>
          <p:cNvPr id="32" name="Navzgor ukrivljena puščica 31"/>
          <p:cNvSpPr/>
          <p:nvPr/>
        </p:nvSpPr>
        <p:spPr>
          <a:xfrm>
            <a:off x="7567863" y="1929310"/>
            <a:ext cx="2526632" cy="56548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40" name="PoljeZBesedilom 39"/>
          <p:cNvSpPr txBox="1"/>
          <p:nvPr/>
        </p:nvSpPr>
        <p:spPr>
          <a:xfrm>
            <a:off x="7324878" y="573640"/>
            <a:ext cx="105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sl-SI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Navzgor ukrivljena puščica 43"/>
          <p:cNvSpPr/>
          <p:nvPr/>
        </p:nvSpPr>
        <p:spPr>
          <a:xfrm>
            <a:off x="4746457" y="5909139"/>
            <a:ext cx="2526632" cy="565484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45" name="PoljeZBesedilom 44"/>
          <p:cNvSpPr txBox="1"/>
          <p:nvPr/>
        </p:nvSpPr>
        <p:spPr>
          <a:xfrm>
            <a:off x="4256171" y="4584234"/>
            <a:ext cx="1175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62430" y="1173820"/>
            <a:ext cx="609600" cy="609600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55443" y="1357745"/>
            <a:ext cx="609600" cy="609600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02187" y="3085538"/>
            <a:ext cx="609600" cy="609600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60243" y="3150233"/>
            <a:ext cx="609600" cy="609600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582992" y="510016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4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5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6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12" grpId="0"/>
      <p:bldP spid="13" grpId="0"/>
      <p:bldP spid="30" grpId="0"/>
      <p:bldP spid="31" grpId="0" animBg="1"/>
      <p:bldP spid="33" grpId="0"/>
      <p:bldP spid="34" grpId="0" animBg="1"/>
      <p:bldP spid="35" grpId="0"/>
      <p:bldP spid="36" grpId="0"/>
      <p:bldP spid="39" grpId="0"/>
      <p:bldP spid="25" grpId="0"/>
      <p:bldP spid="5" grpId="0"/>
      <p:bldP spid="32" grpId="0" animBg="1"/>
      <p:bldP spid="40" grpId="0"/>
      <p:bldP spid="44" grpId="0" animBg="1"/>
      <p:bldP spid="45" grpId="0"/>
    </p:bldLst>
  </p:timing>
  <p:extLst mod="1">
    <p:ext uri="{E180D4A7-C9FB-4DFB-919C-405C955672EB}">
      <p14:showEvtLst xmlns:p14="http://schemas.microsoft.com/office/powerpoint/2010/main">
        <p14:playEvt time="9780" objId="2"/>
        <p14:stopEvt time="16106" objId="2"/>
        <p14:playEvt time="25367" objId="4"/>
        <p14:stopEvt time="31137" objId="4"/>
        <p14:playEvt time="38719" objId="11"/>
        <p14:stopEvt time="44784" objId="11"/>
        <p14:playEvt time="53252" objId="6"/>
        <p14:stopEvt time="58899" objId="6"/>
        <p14:playEvt time="66814" objId="10"/>
        <p14:stopEvt time="72549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4676220" y="4727498"/>
            <a:ext cx="6501985" cy="3046988"/>
            <a:chOff x="808017" y="4137856"/>
            <a:chExt cx="6850211" cy="2914611"/>
          </a:xfrm>
        </p:grpSpPr>
        <p:sp>
          <p:nvSpPr>
            <p:cNvPr id="54" name="PoljeZBesedilom 53"/>
            <p:cNvSpPr txBox="1"/>
            <p:nvPr/>
          </p:nvSpPr>
          <p:spPr>
            <a:xfrm>
              <a:off x="808017" y="4137856"/>
              <a:ext cx="6850211" cy="2914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9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TELEFON</a:t>
              </a:r>
              <a:endParaRPr lang="sl-SI" sz="9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Navzgor ukrivljena puščica 28"/>
            <p:cNvSpPr/>
            <p:nvPr/>
          </p:nvSpPr>
          <p:spPr>
            <a:xfrm>
              <a:off x="2776422" y="5379148"/>
              <a:ext cx="1090031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  <p:sp>
          <p:nvSpPr>
            <p:cNvPr id="31" name="Navzgor ukrivljena puščica 30"/>
            <p:cNvSpPr/>
            <p:nvPr/>
          </p:nvSpPr>
          <p:spPr>
            <a:xfrm>
              <a:off x="1221869" y="5365573"/>
              <a:ext cx="1200276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  <p:sp>
          <p:nvSpPr>
            <p:cNvPr id="25" name="Navzgor ukrivljena puščica 24"/>
            <p:cNvSpPr/>
            <p:nvPr/>
          </p:nvSpPr>
          <p:spPr>
            <a:xfrm>
              <a:off x="4265267" y="5379148"/>
              <a:ext cx="2253128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</p:grpSp>
      <p:sp>
        <p:nvSpPr>
          <p:cNvPr id="3" name="PoljeZBesedilom 2"/>
          <p:cNvSpPr txBox="1"/>
          <p:nvPr/>
        </p:nvSpPr>
        <p:spPr>
          <a:xfrm>
            <a:off x="196640" y="141900"/>
            <a:ext cx="904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PREBERI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BESEDE. S KLIKOM NA ENTER PREVERI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ČE SI PRAVILNO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PREBRAL-A.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40792" y="415723"/>
            <a:ext cx="3905155" cy="1864027"/>
            <a:chOff x="466459" y="651507"/>
            <a:chExt cx="3905155" cy="1864027"/>
          </a:xfrm>
        </p:grpSpPr>
        <p:sp>
          <p:nvSpPr>
            <p:cNvPr id="30" name="PoljeZBesedilom 29"/>
            <p:cNvSpPr txBox="1"/>
            <p:nvPr/>
          </p:nvSpPr>
          <p:spPr>
            <a:xfrm>
              <a:off x="466459" y="651507"/>
              <a:ext cx="39051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9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FIGE</a:t>
              </a:r>
              <a:endParaRPr lang="sl-SI" sz="9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Navzgor ukrivljena puščica 21"/>
            <p:cNvSpPr/>
            <p:nvPr/>
          </p:nvSpPr>
          <p:spPr>
            <a:xfrm>
              <a:off x="647069" y="1940994"/>
              <a:ext cx="932255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  <p:sp>
          <p:nvSpPr>
            <p:cNvPr id="23" name="Navzgor ukrivljena puščica 22"/>
            <p:cNvSpPr/>
            <p:nvPr/>
          </p:nvSpPr>
          <p:spPr>
            <a:xfrm>
              <a:off x="1970761" y="1961538"/>
              <a:ext cx="1137196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206520" y="1032457"/>
            <a:ext cx="3239247" cy="1848292"/>
            <a:chOff x="609518" y="2279171"/>
            <a:chExt cx="3953320" cy="1848292"/>
          </a:xfrm>
        </p:grpSpPr>
        <p:sp>
          <p:nvSpPr>
            <p:cNvPr id="33" name="Navzgor ukrivljena puščica 32"/>
            <p:cNvSpPr/>
            <p:nvPr/>
          </p:nvSpPr>
          <p:spPr>
            <a:xfrm>
              <a:off x="903408" y="3573467"/>
              <a:ext cx="2562056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  <p:sp>
          <p:nvSpPr>
            <p:cNvPr id="8" name="Pravokotnik 7"/>
            <p:cNvSpPr/>
            <p:nvPr/>
          </p:nvSpPr>
          <p:spPr>
            <a:xfrm>
              <a:off x="609518" y="2279171"/>
              <a:ext cx="395332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9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FEN</a:t>
              </a:r>
              <a:endParaRPr lang="sl-SI" sz="96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5308" y="3044963"/>
            <a:ext cx="5151793" cy="1804928"/>
            <a:chOff x="26630" y="2554056"/>
            <a:chExt cx="5151793" cy="1804928"/>
          </a:xfrm>
        </p:grpSpPr>
        <p:sp>
          <p:nvSpPr>
            <p:cNvPr id="35" name="Navzgor ukrivljena puščica 34"/>
            <p:cNvSpPr/>
            <p:nvPr/>
          </p:nvSpPr>
          <p:spPr>
            <a:xfrm>
              <a:off x="345833" y="3787190"/>
              <a:ext cx="1889760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  <p:sp>
          <p:nvSpPr>
            <p:cNvPr id="36" name="Pravokotnik 35"/>
            <p:cNvSpPr/>
            <p:nvPr/>
          </p:nvSpPr>
          <p:spPr>
            <a:xfrm>
              <a:off x="26630" y="2554056"/>
              <a:ext cx="515179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9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DELFIN</a:t>
              </a:r>
              <a:endParaRPr lang="sl-SI" sz="9600" dirty="0"/>
            </a:p>
          </p:txBody>
        </p:sp>
        <p:sp>
          <p:nvSpPr>
            <p:cNvPr id="37" name="Navzgor ukrivljena puščica 36"/>
            <p:cNvSpPr/>
            <p:nvPr/>
          </p:nvSpPr>
          <p:spPr>
            <a:xfrm>
              <a:off x="2614133" y="3804988"/>
              <a:ext cx="1572179" cy="553996"/>
            </a:xfrm>
            <a:prstGeom prst="curvedUpArrow">
              <a:avLst>
                <a:gd name="adj1" fmla="val 25000"/>
                <a:gd name="adj2" fmla="val 45622"/>
                <a:gd name="adj3" fmla="val 25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C00000"/>
                </a:solidFill>
              </a:endParaRPr>
            </a:p>
          </p:txBody>
        </p:sp>
      </p:grpSp>
      <p:pic>
        <p:nvPicPr>
          <p:cNvPr id="4098" name="Picture 2" descr="Library of png royalty free stock of girl drying har with towel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65" y="784804"/>
            <a:ext cx="1875092" cy="19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ᐈ Fig logos stock illustrations, Royalty Free figs vectors ...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66" y="511232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lip Art 11 - Sonia.1 - Picasa Web Albums | Cartoon dolphin, Clip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5" y="2882945"/>
            <a:ext cx="1519958" cy="19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un Telephone Clip Art at Clker.com - vector clip art online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74" y="4440634"/>
            <a:ext cx="1670462" cy="20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297227" y="175204"/>
            <a:ext cx="609600" cy="60960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64064" y="1787582"/>
            <a:ext cx="609600" cy="609600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56762" y="2784464"/>
            <a:ext cx="609600" cy="609600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96920" y="3594987"/>
            <a:ext cx="609600" cy="6096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51945" y="413583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3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3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11125" objId="44"/>
        <p14:stopEvt time="20363" objId="44"/>
        <p14:playEvt time="34133" objId="45"/>
        <p14:stopEvt time="43606" objId="45"/>
        <p14:playEvt time="61635" objId="46"/>
        <p14:stopEvt time="73019" objId="4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28597" y="3197214"/>
            <a:ext cx="810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FANI IGRA NA FLAVTO.</a:t>
            </a:r>
            <a:endParaRPr lang="sl-S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88756" y="5313081"/>
            <a:ext cx="8970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ŽIRAFA ŽIVI V AFRIKI.</a:t>
            </a:r>
            <a:endParaRPr lang="sl-S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64691" y="1356117"/>
            <a:ext cx="815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KAPA IMA RUMEN COF.</a:t>
            </a:r>
            <a:endParaRPr lang="sl-S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88756" y="229384"/>
            <a:ext cx="9204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PREBERI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POVEDI.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 KLIKOM NA ENTER PREVERI, ČE SI PRAVILNO PREBRAL-A. </a:t>
            </a:r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8768" y="46911"/>
            <a:ext cx="609600" cy="609600"/>
          </a:xfrm>
          <a:prstGeom prst="rect">
            <a:avLst/>
          </a:prstGeom>
        </p:spPr>
      </p:pic>
      <p:pic>
        <p:nvPicPr>
          <p:cNvPr id="5122" name="Picture 2" descr="Winter blue hat clip art clip art clothes clipart - Cliparti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00" y="823433"/>
            <a:ext cx="1452264" cy="14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irl playing flute alone Royalty Free Vector Ima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" b="9145"/>
          <a:stretch/>
        </p:blipFill>
        <p:spPr bwMode="auto">
          <a:xfrm>
            <a:off x="9105261" y="2410985"/>
            <a:ext cx="1320710" cy="19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brary of giraffe image banner free png files ▻▻▻ Clipart Art 20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8" y="4417896"/>
            <a:ext cx="1609460" cy="22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65559" y="1600273"/>
            <a:ext cx="609600" cy="609600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35204" y="3043514"/>
            <a:ext cx="609600" cy="609600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74764" y="5008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B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05588" y="350604"/>
            <a:ext cx="11329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NATANČNO PREBERI POVEDI.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Art Clipart Weight Black and White Stock Photos &amp; Images - Alamy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8" b="6666"/>
          <a:stretch/>
        </p:blipFill>
        <p:spPr bwMode="auto">
          <a:xfrm>
            <a:off x="96238" y="350604"/>
            <a:ext cx="530158" cy="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0" y="36624"/>
            <a:ext cx="11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DODATNO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286940" y="1480764"/>
            <a:ext cx="11550314" cy="17668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 SEMAFORJU SVETI ZELENA LUČ.</a:t>
            </a:r>
          </a:p>
          <a:p>
            <a:pPr>
              <a:lnSpc>
                <a:spcPct val="150000"/>
              </a:lnSpc>
            </a:pP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26396" y="803620"/>
            <a:ext cx="11078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KLIKOM NA ZVOČNIK PREVERI, ČE SI PRAVILNO PREBRAL-A.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49162" y="2955540"/>
            <a:ext cx="11588091" cy="2215991"/>
          </a:xfrm>
          <a:prstGeom prst="rect">
            <a:avLst/>
          </a:prstGeom>
          <a:solidFill>
            <a:srgbClr val="FDCFF3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FRANCI FOTOGRAFIRA ŽELVO.</a:t>
            </a:r>
          </a:p>
          <a:p>
            <a:pPr>
              <a:lnSpc>
                <a:spcPct val="150000"/>
              </a:lnSpc>
            </a:pPr>
            <a:r>
              <a:rPr lang="sl-S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6152" name="Picture 8" descr="Green Traffic Light Clip art, Icon and SVG - SVG Clip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91" y="1485208"/>
            <a:ext cx="1118232" cy="12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The 411 on Easy Speech - Clip Art Libra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80" y="4063536"/>
            <a:ext cx="1142754" cy="8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hotography photographer clipart hostted - Cliparti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35" y="3198678"/>
            <a:ext cx="1346044" cy="17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286939" y="5008426"/>
            <a:ext cx="11550314" cy="1754326"/>
          </a:xfrm>
          <a:prstGeom prst="rect">
            <a:avLst/>
          </a:prstGeom>
          <a:solidFill>
            <a:srgbClr val="A9DA74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OTROCI GLEDAJO ZANIMIV FILM.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0" name="Picture 16" descr="Cinema Watching Movies 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493" y="5087314"/>
            <a:ext cx="1595672" cy="14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56265" y="194772"/>
            <a:ext cx="609600" cy="6096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52445" y="1903793"/>
            <a:ext cx="609600" cy="6096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95116" y="3309894"/>
            <a:ext cx="609600" cy="6096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36437" y="5613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7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0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14" grpId="0"/>
      <p:bldP spid="4" grpId="0" animBg="1"/>
      <p:bldP spid="5" grpId="0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ke your date fun with this game (video) - NN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5" y="1602297"/>
            <a:ext cx="5322155" cy="44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3940" y="2316136"/>
            <a:ext cx="609600" cy="60960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83584" y="364383"/>
            <a:ext cx="116758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PORTALU 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LILIBI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(ŠOLSKA ULICA1,2 – SLOVENŠČINA - DEŽELA ABC – TISKANE ČRKE – F) SI OGLEJ, KAKO SE NAPIŠE ČRKA F.  LAHKO REŠUJEŠ NALOGE PRI ČRKI F. </a:t>
            </a:r>
            <a:endParaRPr lang="sl-SI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58400" y="1078222"/>
            <a:ext cx="609600" cy="6096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83584" y="6077252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/>
              <a:t>VIRI:</a:t>
            </a:r>
            <a:r>
              <a:rPr lang="sl-SI" i="1" dirty="0" smtClean="0"/>
              <a:t> GRADIVO ROKUS: LILIBI</a:t>
            </a:r>
          </a:p>
          <a:p>
            <a:r>
              <a:rPr lang="sl-SI" i="1" dirty="0" smtClean="0"/>
              <a:t>SPLETNE FOTOGRAFIJE IN POSNETKI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27116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38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8|2.4|1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9|4.3|7.2|2|1.7|4.5|5.7|1.6|1.7|4.1|6.5|1.8|1.7|4.3|5.4|1.7|2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5.1|10.6|2.5|4.8|4.9|10.2|2.4|4.6|4.2|5.8|11.8"/>
</p:tagLst>
</file>

<file path=ppt/theme/theme1.xml><?xml version="1.0" encoding="utf-8"?>
<a:theme xmlns:a="http://schemas.openxmlformats.org/drawingml/2006/main" name="Officeova tema">
  <a:themeElements>
    <a:clrScheme name="Modr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5789</TotalTime>
  <Words>337</Words>
  <Application>Microsoft Office PowerPoint</Application>
  <PresentationFormat>Širokozaslonsko</PresentationFormat>
  <Paragraphs>52</Paragraphs>
  <Slides>8</Slides>
  <Notes>0</Notes>
  <HiddenSlides>0</HiddenSlides>
  <MMClips>38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Officeova tema</vt:lpstr>
      <vt:lpstr>GLAS IN ČRKA F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Uporabnik</cp:lastModifiedBy>
  <cp:revision>274</cp:revision>
  <dcterms:created xsi:type="dcterms:W3CDTF">2020-03-14T18:06:15Z</dcterms:created>
  <dcterms:modified xsi:type="dcterms:W3CDTF">2020-05-12T10:04:54Z</dcterms:modified>
  <cp:contentStatus/>
</cp:coreProperties>
</file>