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1ADB-4D97-4852-946A-E242F4166CBF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C809-98A4-4E84-AD3E-801C58EEF3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3405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1ADB-4D97-4852-946A-E242F4166CBF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C809-98A4-4E84-AD3E-801C58EEF3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680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1ADB-4D97-4852-946A-E242F4166CBF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C809-98A4-4E84-AD3E-801C58EEF3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5010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1ADB-4D97-4852-946A-E242F4166CBF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C809-98A4-4E84-AD3E-801C58EEF3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178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1ADB-4D97-4852-946A-E242F4166CBF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C809-98A4-4E84-AD3E-801C58EEF3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503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1ADB-4D97-4852-946A-E242F4166CBF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C809-98A4-4E84-AD3E-801C58EEF3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209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1ADB-4D97-4852-946A-E242F4166CBF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C809-98A4-4E84-AD3E-801C58EEF3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682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1ADB-4D97-4852-946A-E242F4166CBF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C809-98A4-4E84-AD3E-801C58EEF3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966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1ADB-4D97-4852-946A-E242F4166CBF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C809-98A4-4E84-AD3E-801C58EEF3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278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1ADB-4D97-4852-946A-E242F4166CBF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C809-98A4-4E84-AD3E-801C58EEF3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924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1ADB-4D97-4852-946A-E242F4166CBF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9C809-98A4-4E84-AD3E-801C58EEF3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198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A1ADB-4D97-4852-946A-E242F4166CBF}" type="datetimeFigureOut">
              <a:rPr lang="sl-SI" smtClean="0"/>
              <a:t>12. 05. 2020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9C809-98A4-4E84-AD3E-801C58EEF3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233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GLASNO BRANJE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 descr="Bitmoji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01" y="2798264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72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360"/>
    </mc:Choice>
    <mc:Fallback>
      <p:transition spd="slow" advTm="64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 KAJ MORAMO BITI POZORNI PRI GLASNEM BRANJU?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949031"/>
            <a:ext cx="10515600" cy="2811689"/>
          </a:xfrm>
        </p:spPr>
        <p:txBody>
          <a:bodyPr/>
          <a:lstStyle/>
          <a:p>
            <a:endParaRPr lang="sl-SI" dirty="0" smtClean="0"/>
          </a:p>
          <a:p>
            <a:r>
              <a:rPr lang="sl-SI" dirty="0" smtClean="0"/>
              <a:t>Berem glasno in razločno. </a:t>
            </a:r>
          </a:p>
          <a:p>
            <a:r>
              <a:rPr lang="sl-SI" dirty="0" smtClean="0"/>
              <a:t>Pravilno branje s/z, v, k/h …</a:t>
            </a:r>
          </a:p>
          <a:p>
            <a:r>
              <a:rPr lang="sl-SI" dirty="0" smtClean="0"/>
              <a:t>Upoštevam končna </a:t>
            </a:r>
            <a:r>
              <a:rPr lang="sl-SI" dirty="0" smtClean="0"/>
              <a:t>ločila.</a:t>
            </a:r>
            <a:endParaRPr lang="sl-SI" dirty="0" smtClean="0"/>
          </a:p>
          <a:p>
            <a:r>
              <a:rPr lang="sl-SI" dirty="0" smtClean="0"/>
              <a:t>Pravilno preberem tudi težje, daljše besede. </a:t>
            </a:r>
          </a:p>
          <a:p>
            <a:endParaRPr lang="sl-SI" dirty="0"/>
          </a:p>
        </p:txBody>
      </p:sp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37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960"/>
    </mc:Choice>
    <mc:Fallback>
      <p:transition spd="slow" advTm="59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Izberi si besedilo in ga glasno </a:t>
            </a:r>
            <a:r>
              <a:rPr lang="sl-SI" dirty="0" smtClean="0"/>
              <a:t>beri</a:t>
            </a:r>
            <a:r>
              <a:rPr lang="sl-SI" dirty="0" smtClean="0"/>
              <a:t>. </a:t>
            </a:r>
            <a:endParaRPr lang="sl-SI" dirty="0"/>
          </a:p>
        </p:txBody>
      </p:sp>
      <p:sp>
        <p:nvSpPr>
          <p:cNvPr id="7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Ne pozabi. 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Berem glasno in razločno. </a:t>
            </a:r>
          </a:p>
          <a:p>
            <a:r>
              <a:rPr lang="sl-SI" dirty="0" smtClean="0"/>
              <a:t>Pravilno branje s/z, v, k/h …</a:t>
            </a:r>
          </a:p>
          <a:p>
            <a:r>
              <a:rPr lang="sl-SI" dirty="0" smtClean="0"/>
              <a:t>Upoštevam končna </a:t>
            </a:r>
            <a:r>
              <a:rPr lang="sl-SI" dirty="0" smtClean="0"/>
              <a:t>ločila.</a:t>
            </a:r>
            <a:endParaRPr lang="sl-SI" dirty="0" smtClean="0"/>
          </a:p>
          <a:p>
            <a:r>
              <a:rPr lang="sl-SI" dirty="0" smtClean="0"/>
              <a:t>Pravilno preberem tudi težje, daljše besede. </a:t>
            </a:r>
          </a:p>
          <a:p>
            <a:endParaRPr lang="sl-SI" dirty="0"/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85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291"/>
    </mc:Choice>
    <mc:Fallback>
      <p:transition spd="slow" advTm="1042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Še ena pravljica za konec. 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1026" name="Picture 2" descr="peacefully rea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456" y="1825625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9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7245"/>
    </mc:Choice>
    <mc:Fallback>
      <p:transition spd="slow" advTm="1972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79</Words>
  <Application>Microsoft Office PowerPoint</Application>
  <PresentationFormat>Širokozaslonsko</PresentationFormat>
  <Paragraphs>15</Paragraphs>
  <Slides>4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Officeova tema</vt:lpstr>
      <vt:lpstr>GLASNO BRANJE</vt:lpstr>
      <vt:lpstr>NA KAJ MORAMO BITI POZORNI PRI GLASNEM BRANJU?</vt:lpstr>
      <vt:lpstr>Izberi si besedilo in ga glasno beri. </vt:lpstr>
      <vt:lpstr>Še ena pravljica za konec.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GLASNO BRANJE</dc:title>
  <dc:creator>Uporabnik</dc:creator>
  <cp:lastModifiedBy>Uporabnik</cp:lastModifiedBy>
  <cp:revision>6</cp:revision>
  <dcterms:created xsi:type="dcterms:W3CDTF">2020-05-12T13:22:30Z</dcterms:created>
  <dcterms:modified xsi:type="dcterms:W3CDTF">2020-05-12T18:47:46Z</dcterms:modified>
</cp:coreProperties>
</file>