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3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84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02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23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6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93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469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8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37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75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78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193A-7F88-4773-A9BD-899C4436132A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95F4-5B88-4EE0-B264-510FE3476A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30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75" y="0"/>
            <a:ext cx="9707450" cy="685800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49"/>
    </mc:Choice>
    <mc:Fallback>
      <p:transition spd="slow" advTm="133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299" x="625475" y="5000625"/>
          <p14:tracePt t="22630" x="633413" y="4983163"/>
          <p14:tracePt t="22639" x="714375" y="4929188"/>
          <p14:tracePt t="22648" x="822325" y="4840288"/>
          <p14:tracePt t="22660" x="1125538" y="4598988"/>
          <p14:tracePt t="22676" x="1393825" y="4303713"/>
          <p14:tracePt t="22693" x="1562100" y="4017963"/>
          <p14:tracePt t="22709" x="1741488" y="3768725"/>
          <p14:tracePt t="22726" x="1928813" y="3571875"/>
          <p14:tracePt t="22743" x="2125663" y="3394075"/>
          <p14:tracePt t="22759" x="2303463" y="3259138"/>
          <p14:tracePt t="22776" x="2589213" y="3062288"/>
          <p14:tracePt t="22793" x="2813050" y="2919413"/>
          <p14:tracePt t="22809" x="3027363" y="2776538"/>
          <p14:tracePt t="22826" x="3205163" y="2670175"/>
          <p14:tracePt t="22842" x="3322638" y="2589213"/>
          <p14:tracePt t="22859" x="3384550" y="2544763"/>
          <p14:tracePt t="22876" x="3402013" y="2544763"/>
          <p14:tracePt t="22893" x="3419475" y="2571750"/>
          <p14:tracePt t="22909" x="3473450" y="2625725"/>
          <p14:tracePt t="22926" x="3571875" y="2670175"/>
          <p14:tracePt t="22943" x="3670300" y="2714625"/>
          <p14:tracePt t="22959" x="3732213" y="2714625"/>
          <p14:tracePt t="22976" x="3776663" y="2687638"/>
          <p14:tracePt t="23474" x="3776663" y="2705100"/>
          <p14:tracePt t="23483" x="3776663" y="2741613"/>
          <p14:tracePt t="23493" x="3776663" y="2759075"/>
          <p14:tracePt t="23510" x="3786188" y="2803525"/>
          <p14:tracePt t="23527" x="3803650" y="2830513"/>
          <p14:tracePt t="23543" x="3803650" y="2847975"/>
          <p14:tracePt t="23560" x="3803650" y="2857500"/>
          <p14:tracePt t="23577" x="3803650" y="2867025"/>
          <p14:tracePt t="23593" x="3795713" y="2874963"/>
          <p14:tracePt t="23663" x="3803650" y="2874963"/>
          <p14:tracePt t="23676" x="3813175" y="2867025"/>
          <p14:tracePt t="23685" x="3822700" y="2867025"/>
          <p14:tracePt t="23693" x="3830638" y="2847975"/>
          <p14:tracePt t="23710" x="3867150" y="2813050"/>
          <p14:tracePt t="23727" x="3902075" y="2751138"/>
          <p14:tracePt t="23744" x="3946525" y="2670175"/>
          <p14:tracePt t="23761" x="3983038" y="2581275"/>
          <p14:tracePt t="23777" x="4017963" y="2482850"/>
          <p14:tracePt t="23794" x="4044950" y="2438400"/>
          <p14:tracePt t="23810" x="4071938" y="2401888"/>
          <p14:tracePt t="23827" x="4108450" y="2330450"/>
          <p14:tracePt t="23834" x="4116388" y="2295525"/>
          <p14:tracePt t="23843" x="4133850" y="2241550"/>
          <p14:tracePt t="23860" x="4170363" y="2143125"/>
          <p14:tracePt t="23877" x="4187825" y="2062163"/>
          <p14:tracePt t="23893" x="4197350" y="1982788"/>
          <p14:tracePt t="23910" x="4197350" y="1928813"/>
          <p14:tracePt t="23927" x="4197350" y="1911350"/>
          <p14:tracePt t="23943" x="4197350" y="1901825"/>
          <p14:tracePt t="24006" x="4197350" y="1893888"/>
          <p14:tracePt t="24028" x="4197350" y="1884363"/>
          <p14:tracePt t="24037" x="4197350" y="1874838"/>
          <p14:tracePt t="24271" x="4197350" y="1866900"/>
          <p14:tracePt t="24279" x="4197350" y="1847850"/>
          <p14:tracePt t="24294" x="4197350" y="1776413"/>
          <p14:tracePt t="24311" x="4197350" y="1660525"/>
          <p14:tracePt t="24328" x="4224338" y="1517650"/>
          <p14:tracePt t="24335" x="4232275" y="1473200"/>
          <p14:tracePt t="24345" x="4241800" y="1411288"/>
          <p14:tracePt t="24360" x="4251325" y="1357313"/>
          <p14:tracePt t="24377" x="4251325" y="1295400"/>
          <p14:tracePt t="24394" x="4251325" y="1276350"/>
          <p14:tracePt t="24410" x="4232275" y="1250950"/>
          <p14:tracePt t="24427" x="4224338" y="1223963"/>
          <p14:tracePt t="24444" x="4224338" y="1196975"/>
          <p14:tracePt t="24460" x="4205288" y="1179513"/>
          <p14:tracePt t="24477" x="4197350" y="1133475"/>
          <p14:tracePt t="24494" x="4187825" y="1108075"/>
          <p14:tracePt t="24510" x="4152900" y="1044575"/>
          <p14:tracePt t="24527" x="4116388" y="990600"/>
          <p14:tracePt t="24544" x="4081463" y="946150"/>
          <p14:tracePt t="24560" x="4017963" y="893763"/>
          <p14:tracePt t="24577" x="3919538" y="830263"/>
          <p14:tracePt t="24594" x="3803650" y="758825"/>
          <p14:tracePt t="24610" x="3687763" y="687388"/>
          <p14:tracePt t="24627" x="3581400" y="615950"/>
          <p14:tracePt t="24644" x="3446463" y="536575"/>
          <p14:tracePt t="24660" x="3340100" y="473075"/>
          <p14:tracePt t="24677" x="3224213" y="419100"/>
          <p14:tracePt t="24694" x="3143250" y="366713"/>
          <p14:tracePt t="24710" x="3027363" y="312738"/>
          <p14:tracePt t="24727" x="2938463" y="285750"/>
          <p14:tracePt t="24744" x="2830513" y="250825"/>
          <p14:tracePt t="24760" x="2714625" y="214313"/>
          <p14:tracePt t="24777" x="2633663" y="196850"/>
          <p14:tracePt t="24794" x="2544763" y="187325"/>
          <p14:tracePt t="24811" x="2438400" y="169863"/>
          <p14:tracePt t="24827" x="2339975" y="152400"/>
          <p14:tracePt t="24833" x="2276475" y="152400"/>
          <p14:tracePt t="24845" x="2224088" y="152400"/>
          <p14:tracePt t="24861" x="2133600" y="152400"/>
          <p14:tracePt t="24878" x="2054225" y="152400"/>
          <p14:tracePt t="24894" x="2000250" y="152400"/>
          <p14:tracePt t="24911" x="1928813" y="160338"/>
          <p14:tracePt t="24927" x="1866900" y="169863"/>
          <p14:tracePt t="24944" x="1803400" y="204788"/>
          <p14:tracePt t="24961" x="1751013" y="223838"/>
          <p14:tracePt t="24978" x="1687513" y="250825"/>
          <p14:tracePt t="24994" x="1643063" y="285750"/>
          <p14:tracePt t="25011" x="1589088" y="330200"/>
          <p14:tracePt t="25027" x="1562100" y="374650"/>
          <p14:tracePt t="25044" x="1536700" y="411163"/>
          <p14:tracePt t="25061" x="1509713" y="446088"/>
          <p14:tracePt t="25078" x="1482725" y="482600"/>
          <p14:tracePt t="25094" x="1465263" y="509588"/>
          <p14:tracePt t="25111" x="1446213" y="527050"/>
          <p14:tracePt t="25128" x="1419225" y="571500"/>
          <p14:tracePt t="25144" x="1393825" y="615950"/>
          <p14:tracePt t="25161" x="1366838" y="669925"/>
          <p14:tracePt t="25178" x="1357313" y="714375"/>
          <p14:tracePt t="25194" x="1347788" y="750888"/>
          <p14:tracePt t="25211" x="1339850" y="776288"/>
          <p14:tracePt t="25227" x="1330325" y="803275"/>
          <p14:tracePt t="25244" x="1322388" y="847725"/>
          <p14:tracePt t="25261" x="1303338" y="901700"/>
          <p14:tracePt t="25277" x="1295400" y="955675"/>
          <p14:tracePt t="25295" x="1285875" y="1009650"/>
          <p14:tracePt t="25311" x="1285875" y="1081088"/>
          <p14:tracePt t="25328" x="1276350" y="1179513"/>
          <p14:tracePt t="25335" x="1276350" y="1214438"/>
          <p14:tracePt t="25345" x="1276350" y="1268413"/>
          <p14:tracePt t="25362" x="1276350" y="1339850"/>
          <p14:tracePt t="25378" x="1295400" y="1401763"/>
          <p14:tracePt t="25394" x="1330325" y="1473200"/>
          <p14:tracePt t="25411" x="1347788" y="1500188"/>
          <p14:tracePt t="25428" x="1357313" y="1527175"/>
          <p14:tracePt t="25445" x="1374775" y="1554163"/>
          <p14:tracePt t="25461" x="1384300" y="1581150"/>
          <p14:tracePt t="25478" x="1393825" y="1598613"/>
          <p14:tracePt t="25495" x="1411288" y="1625600"/>
          <p14:tracePt t="25512" x="1438275" y="1670050"/>
          <p14:tracePt t="25528" x="1455738" y="1714500"/>
          <p14:tracePt t="25545" x="1490663" y="1758950"/>
          <p14:tracePt t="25562" x="1517650" y="1812925"/>
          <p14:tracePt t="25578" x="1554163" y="1857375"/>
          <p14:tracePt t="25595" x="1589088" y="1901825"/>
          <p14:tracePt t="25612" x="1633538" y="1973263"/>
          <p14:tracePt t="25628" x="1643063" y="1990725"/>
          <p14:tracePt t="25645" x="1697038" y="2062163"/>
          <p14:tracePt t="25662" x="1731963" y="2108200"/>
          <p14:tracePt t="25678" x="1795463" y="2152650"/>
          <p14:tracePt t="25695" x="1847850" y="2187575"/>
          <p14:tracePt t="25711" x="1919288" y="2224088"/>
          <p14:tracePt t="25728" x="1982788" y="2251075"/>
          <p14:tracePt t="25745" x="2044700" y="2303463"/>
          <p14:tracePt t="25761" x="2143125" y="2357438"/>
          <p14:tracePt t="25778" x="2232025" y="2393950"/>
          <p14:tracePt t="25795" x="2339975" y="2446338"/>
          <p14:tracePt t="25812" x="2446338" y="2490788"/>
          <p14:tracePt t="25828" x="2571750" y="2527300"/>
          <p14:tracePt t="25835" x="2616200" y="2562225"/>
          <p14:tracePt t="25845" x="2679700" y="2581275"/>
          <p14:tracePt t="25862" x="2867025" y="2643188"/>
          <p14:tracePt t="25879" x="2928938" y="2670175"/>
          <p14:tracePt t="25895" x="3081338" y="2724150"/>
          <p14:tracePt t="25912" x="3187700" y="2741613"/>
          <p14:tracePt t="25928" x="3259138" y="2759075"/>
          <p14:tracePt t="25945" x="3340100" y="2768600"/>
          <p14:tracePt t="25962" x="3429000" y="2768600"/>
          <p14:tracePt t="25979" x="3536950" y="2768600"/>
          <p14:tracePt t="25995" x="3660775" y="2768600"/>
          <p14:tracePt t="26012" x="3857625" y="2768600"/>
          <p14:tracePt t="26028" x="3956050" y="2751138"/>
          <p14:tracePt t="26045" x="4044950" y="2741613"/>
          <p14:tracePt t="26061" x="4133850" y="2705100"/>
          <p14:tracePt t="26078" x="4224338" y="2660650"/>
          <p14:tracePt t="26095" x="4313238" y="2616200"/>
          <p14:tracePt t="26111" x="4384675" y="2562225"/>
          <p14:tracePt t="26128" x="4438650" y="2509838"/>
          <p14:tracePt t="26145" x="4510088" y="2393950"/>
          <p14:tracePt t="26161" x="4537075" y="2303463"/>
          <p14:tracePt t="26178" x="4572000" y="2224088"/>
          <p14:tracePt t="26195" x="4608513" y="2125663"/>
          <p14:tracePt t="26212" x="4643438" y="2044700"/>
          <p14:tracePt t="26228" x="4670425" y="1938338"/>
          <p14:tracePt t="26245" x="4697413" y="1847850"/>
          <p14:tracePt t="26262" x="4732338" y="1660525"/>
          <p14:tracePt t="26278" x="4741863" y="1554163"/>
          <p14:tracePt t="26295" x="4751388" y="1455738"/>
          <p14:tracePt t="26312" x="4751388" y="1366838"/>
          <p14:tracePt t="26329" x="4751388" y="1312863"/>
          <p14:tracePt t="26336" x="4741863" y="1285875"/>
          <p14:tracePt t="26347" x="4714875" y="1231900"/>
          <p14:tracePt t="26362" x="4687888" y="1196975"/>
          <p14:tracePt t="26378" x="4679950" y="1160463"/>
          <p14:tracePt t="26395" x="4608513" y="1071563"/>
          <p14:tracePt t="26412" x="4562475" y="1027113"/>
          <p14:tracePt t="26428" x="4518025" y="973138"/>
          <p14:tracePt t="26445" x="4465638" y="938213"/>
          <p14:tracePt t="26462" x="4419600" y="911225"/>
          <p14:tracePt t="26478" x="4367213" y="874713"/>
          <p14:tracePt t="26495" x="4313238" y="839788"/>
          <p14:tracePt t="26512" x="4232275" y="785813"/>
          <p14:tracePt t="26528" x="4133850" y="731838"/>
          <p14:tracePt t="26545" x="4027488" y="687388"/>
          <p14:tracePt t="26562" x="3946525" y="642938"/>
          <p14:tracePt t="26578" x="3848100" y="588963"/>
          <p14:tracePt t="26595" x="3768725" y="536575"/>
          <p14:tracePt t="26612" x="3697288" y="490538"/>
          <p14:tracePt t="26628" x="3598863" y="438150"/>
          <p14:tracePt t="26645" x="3446463" y="366713"/>
          <p14:tracePt t="26662" x="3348038" y="339725"/>
          <p14:tracePt t="26679" x="3224213" y="312738"/>
          <p14:tracePt t="26695" x="3108325" y="295275"/>
          <p14:tracePt t="26712" x="2938463" y="285750"/>
          <p14:tracePt t="26728" x="2768600" y="276225"/>
          <p14:tracePt t="26745" x="2598738" y="258763"/>
          <p14:tracePt t="26762" x="2411413" y="258763"/>
          <p14:tracePt t="26779" x="2312988" y="258763"/>
          <p14:tracePt t="26795" x="2251075" y="268288"/>
          <p14:tracePt t="26812" x="2152650" y="312738"/>
          <p14:tracePt t="26828" x="2062163" y="374650"/>
          <p14:tracePt t="26845" x="1973263" y="419100"/>
          <p14:tracePt t="26862" x="1893888" y="473075"/>
          <p14:tracePt t="26879" x="1803400" y="527050"/>
          <p14:tracePt t="26895" x="1731963" y="588963"/>
          <p14:tracePt t="26912" x="1625600" y="731838"/>
          <p14:tracePt t="26929" x="1544638" y="847725"/>
          <p14:tracePt t="26946" x="1473200" y="1000125"/>
          <p14:tracePt t="26962" x="1393825" y="1116013"/>
          <p14:tracePt t="26979" x="1357313" y="1223963"/>
          <p14:tracePt t="26996" x="1312863" y="1330325"/>
          <p14:tracePt t="27012" x="1268413" y="1490663"/>
          <p14:tracePt t="27029" x="1250950" y="1589088"/>
          <p14:tracePt t="27045" x="1241425" y="1687513"/>
          <p14:tracePt t="27062" x="1241425" y="1758950"/>
          <p14:tracePt t="27079" x="1250950" y="1812925"/>
          <p14:tracePt t="27096" x="1268413" y="1822450"/>
          <p14:tracePt t="27264" x="1268413" y="1830388"/>
          <p14:tracePt t="27272" x="1268413" y="1847850"/>
          <p14:tracePt t="27280" x="1268413" y="1874838"/>
          <p14:tracePt t="27296" x="1276350" y="1973263"/>
          <p14:tracePt t="27313" x="1347788" y="2116138"/>
          <p14:tracePt t="27329" x="1428750" y="2357438"/>
          <p14:tracePt t="27337" x="1473200" y="2482850"/>
          <p14:tracePt t="27347" x="1554163" y="2741613"/>
          <p14:tracePt t="27362" x="1581150" y="2847975"/>
          <p14:tracePt t="27379" x="1589088" y="3116263"/>
          <p14:tracePt t="27396" x="1598613" y="3259138"/>
          <p14:tracePt t="27413" x="1608138" y="3411538"/>
          <p14:tracePt t="27429" x="1608138" y="3589338"/>
          <p14:tracePt t="27445" x="1598613" y="3830638"/>
          <p14:tracePt t="27462" x="1581150" y="4081463"/>
          <p14:tracePt t="27479" x="1571625" y="4375150"/>
          <p14:tracePt t="27496" x="1571625" y="4633913"/>
          <p14:tracePt t="27512" x="1562100" y="4956175"/>
          <p14:tracePt t="27529" x="1562100" y="5153025"/>
          <p14:tracePt t="27546" x="1608138" y="5340350"/>
          <p14:tracePt t="27562" x="1714500" y="5510213"/>
          <p14:tracePt t="27579" x="1874838" y="5608638"/>
          <p14:tracePt t="27596" x="2062163" y="5670550"/>
          <p14:tracePt t="27612" x="2214563" y="5697538"/>
          <p14:tracePt t="27629" x="2384425" y="5724525"/>
          <p14:tracePt t="27646" x="2428875" y="5732463"/>
          <p14:tracePt t="27662" x="2446338" y="5732463"/>
          <p14:tracePt t="27679" x="2455863" y="5732463"/>
          <p14:tracePt t="27696" x="2482850" y="5741988"/>
          <p14:tracePt t="27712" x="2571750" y="5751513"/>
          <p14:tracePt t="27729" x="2687638" y="5759450"/>
          <p14:tracePt t="27746" x="2840038" y="5759450"/>
          <p14:tracePt t="27763" x="3017838" y="5759450"/>
          <p14:tracePt t="27779" x="3125788" y="5759450"/>
          <p14:tracePt t="27796" x="3205163" y="5759450"/>
          <p14:tracePt t="27813" x="3295650" y="5759450"/>
          <p14:tracePt t="27829" x="3357563" y="5741988"/>
          <p14:tracePt t="27833" x="3394075" y="5724525"/>
          <p14:tracePt t="27846" x="3419475" y="5724525"/>
          <p14:tracePt t="27863" x="3465513" y="5697538"/>
          <p14:tracePt t="27879" x="3482975" y="5680075"/>
          <p14:tracePt t="27896" x="3500438" y="5653088"/>
          <p14:tracePt t="27913" x="3509963" y="5634038"/>
          <p14:tracePt t="27929" x="3527425" y="5634038"/>
          <p14:tracePt t="27946" x="3554413" y="5626100"/>
          <p14:tracePt t="27963" x="3562350" y="5626100"/>
          <p14:tracePt t="27979" x="3571875" y="5626100"/>
          <p14:tracePt t="28156" x="3554413" y="5626100"/>
          <p14:tracePt t="28210" x="3562350" y="5626100"/>
          <p14:tracePt t="28218" x="3571875" y="5616575"/>
          <p14:tracePt t="28230" x="3589338" y="5616575"/>
          <p14:tracePt t="28247" x="3598863" y="5616575"/>
          <p14:tracePt t="28263" x="3616325" y="5616575"/>
          <p14:tracePt t="28280" x="3625850" y="5608638"/>
          <p14:tracePt t="28296" x="3652838" y="5608638"/>
          <p14:tracePt t="28313" x="3679825" y="5599113"/>
          <p14:tracePt t="28330" x="3732213" y="5581650"/>
          <p14:tracePt t="28335" x="3751263" y="5581650"/>
          <p14:tracePt t="28347" x="3786188" y="5572125"/>
          <p14:tracePt t="28363" x="3795713" y="5572125"/>
          <p14:tracePt t="28379" x="3830638" y="5554663"/>
          <p14:tracePt t="28396" x="3857625" y="5527675"/>
          <p14:tracePt t="28413" x="3884613" y="5500688"/>
          <p14:tracePt t="28430" x="3911600" y="5465763"/>
          <p14:tracePt t="28447" x="3938588" y="5411788"/>
          <p14:tracePt t="28463" x="3956050" y="5375275"/>
          <p14:tracePt t="28480" x="3965575" y="5313363"/>
          <p14:tracePt t="28497" x="3965575" y="5108575"/>
          <p14:tracePt t="28513" x="3956050" y="5010150"/>
          <p14:tracePt t="28530" x="3929063" y="4929188"/>
          <p14:tracePt t="28547" x="3911600" y="4875213"/>
          <p14:tracePt t="28563" x="3894138" y="4840288"/>
          <p14:tracePt t="28580" x="3884613" y="4786313"/>
          <p14:tracePt t="28597" x="3857625" y="4714875"/>
          <p14:tracePt t="28614" x="3840163" y="4679950"/>
          <p14:tracePt t="28630" x="3751263" y="4608513"/>
          <p14:tracePt t="28647" x="3652838" y="4554538"/>
          <p14:tracePt t="28663" x="3544888" y="4491038"/>
          <p14:tracePt t="28680" x="3465513" y="4446588"/>
          <p14:tracePt t="28697" x="3384550" y="4429125"/>
          <p14:tracePt t="28713" x="3322638" y="4411663"/>
          <p14:tracePt t="28731" x="3268663" y="4394200"/>
          <p14:tracePt t="28747" x="3205163" y="4375150"/>
          <p14:tracePt t="28764" x="3098800" y="4348163"/>
          <p14:tracePt t="28780" x="3000375" y="4330700"/>
          <p14:tracePt t="28797" x="2884488" y="4322763"/>
          <p14:tracePt t="28814" x="2776538" y="4313238"/>
          <p14:tracePt t="28830" x="2679700" y="4303713"/>
          <p14:tracePt t="28837" x="2625725" y="4303713"/>
          <p14:tracePt t="28847" x="2598738" y="4303713"/>
          <p14:tracePt t="28864" x="2544763" y="4295775"/>
          <p14:tracePt t="28880" x="2465388" y="4295775"/>
          <p14:tracePt t="28897" x="2419350" y="4295775"/>
          <p14:tracePt t="28914" x="2357438" y="4313238"/>
          <p14:tracePt t="28930" x="2286000" y="4340225"/>
          <p14:tracePt t="28947" x="2214563" y="4357688"/>
          <p14:tracePt t="28964" x="2116138" y="4394200"/>
          <p14:tracePt t="28981" x="2044700" y="4402138"/>
          <p14:tracePt t="28997" x="1982788" y="4438650"/>
          <p14:tracePt t="29014" x="1901825" y="4491038"/>
          <p14:tracePt t="29030" x="1830388" y="4562475"/>
          <p14:tracePt t="29047" x="1776413" y="4616450"/>
          <p14:tracePt t="29064" x="1704975" y="4679950"/>
          <p14:tracePt t="29081" x="1652588" y="4741863"/>
          <p14:tracePt t="29098" x="1581150" y="4830763"/>
          <p14:tracePt t="29114" x="1562100" y="4848225"/>
          <p14:tracePt t="29130" x="1544638" y="4884738"/>
          <p14:tracePt t="29147" x="1509713" y="4946650"/>
          <p14:tracePt t="29164" x="1490663" y="4983163"/>
          <p14:tracePt t="29181" x="1473200" y="5037138"/>
          <p14:tracePt t="29197" x="1473200" y="5099050"/>
          <p14:tracePt t="29213" x="1473200" y="5160963"/>
          <p14:tracePt t="29230" x="1473200" y="5224463"/>
          <p14:tracePt t="29247" x="1473200" y="5303838"/>
          <p14:tracePt t="29264" x="1473200" y="5367338"/>
          <p14:tracePt t="29280" x="1473200" y="5429250"/>
          <p14:tracePt t="29297" x="1473200" y="5500688"/>
          <p14:tracePt t="29314" x="1490663" y="5589588"/>
          <p14:tracePt t="29330" x="1536700" y="5688013"/>
          <p14:tracePt t="29334" x="1571625" y="5741988"/>
          <p14:tracePt t="29347" x="1660525" y="5822950"/>
          <p14:tracePt t="29364" x="1751013" y="5875338"/>
          <p14:tracePt t="29380" x="1847850" y="5929313"/>
          <p14:tracePt t="29397" x="1973263" y="5991225"/>
          <p14:tracePt t="29414" x="2081213" y="6037263"/>
          <p14:tracePt t="29430" x="2232025" y="6099175"/>
          <p14:tracePt t="29447" x="2401888" y="6134100"/>
          <p14:tracePt t="29464" x="2571750" y="6170613"/>
          <p14:tracePt t="29480" x="2714625" y="6188075"/>
          <p14:tracePt t="29497" x="2857500" y="6205538"/>
          <p14:tracePt t="29514" x="2901950" y="6215063"/>
          <p14:tracePt t="29530" x="2946400" y="6215063"/>
          <p14:tracePt t="29547" x="2982913" y="6215063"/>
          <p14:tracePt t="29564" x="3044825" y="6215063"/>
          <p14:tracePt t="29580" x="3116263" y="6215063"/>
          <p14:tracePt t="29597" x="3241675" y="6224588"/>
          <p14:tracePt t="29614" x="3429000" y="6224588"/>
          <p14:tracePt t="29630" x="3581400" y="6224588"/>
          <p14:tracePt t="29647" x="3714750" y="6224588"/>
          <p14:tracePt t="29664" x="3830638" y="6215063"/>
          <p14:tracePt t="29681" x="3929063" y="6180138"/>
          <p14:tracePt t="29697" x="4010025" y="6143625"/>
          <p14:tracePt t="29714" x="4054475" y="6108700"/>
          <p14:tracePt t="29730" x="4089400" y="6062663"/>
          <p14:tracePt t="29747" x="4125913" y="5991225"/>
          <p14:tracePt t="29764" x="4160838" y="5894388"/>
          <p14:tracePt t="29781" x="4205288" y="5803900"/>
          <p14:tracePt t="29797" x="4259263" y="5653088"/>
          <p14:tracePt t="29814" x="4322763" y="5537200"/>
          <p14:tracePt t="29831" x="4384675" y="5394325"/>
          <p14:tracePt t="29834" x="4429125" y="5322888"/>
          <p14:tracePt t="29847" x="4465638" y="5232400"/>
          <p14:tracePt t="29864" x="4527550" y="5010150"/>
          <p14:tracePt t="29881" x="4545013" y="4867275"/>
          <p14:tracePt t="29897" x="4545013" y="4803775"/>
          <p14:tracePt t="29914" x="4545013" y="4759325"/>
          <p14:tracePt t="29931" x="4545013" y="4714875"/>
          <p14:tracePt t="29947" x="4537075" y="4679950"/>
          <p14:tracePt t="29964" x="4510088" y="4633913"/>
          <p14:tracePt t="29981" x="4483100" y="4608513"/>
          <p14:tracePt t="29997" x="4446588" y="4581525"/>
          <p14:tracePt t="30014" x="4375150" y="4537075"/>
          <p14:tracePt t="30031" x="4303713" y="4510088"/>
          <p14:tracePt t="30047" x="4232275" y="4473575"/>
          <p14:tracePt t="30064" x="4152900" y="4446588"/>
          <p14:tracePt t="30081" x="4054475" y="4411663"/>
          <p14:tracePt t="30098" x="3938588" y="4375150"/>
          <p14:tracePt t="30114" x="3759200" y="4322763"/>
          <p14:tracePt t="30131" x="3598863" y="4303713"/>
          <p14:tracePt t="30147" x="3473450" y="4295775"/>
          <p14:tracePt t="30164" x="3348038" y="4295775"/>
          <p14:tracePt t="30181" x="3268663" y="4295775"/>
          <p14:tracePt t="30198" x="3187700" y="4303713"/>
          <p14:tracePt t="30214" x="3133725" y="4322763"/>
          <p14:tracePt t="30231" x="3036888" y="4357688"/>
          <p14:tracePt t="30248" x="3000375" y="4375150"/>
          <p14:tracePt t="30264" x="2867025" y="4446588"/>
          <p14:tracePt t="30281" x="2768600" y="4518025"/>
          <p14:tracePt t="30297" x="2687638" y="4572000"/>
          <p14:tracePt t="30314" x="2608263" y="4625975"/>
          <p14:tracePt t="30331" x="2527300" y="4679950"/>
          <p14:tracePt t="30335" x="2490788" y="4705350"/>
          <p14:tracePt t="30348" x="2411413" y="4751388"/>
          <p14:tracePt t="30364" x="2339975" y="4795838"/>
          <p14:tracePt t="30381" x="2286000" y="4840288"/>
          <p14:tracePt t="30398" x="2232025" y="4875213"/>
          <p14:tracePt t="30415" x="2179638" y="4929188"/>
          <p14:tracePt t="30431" x="2116138" y="4991100"/>
          <p14:tracePt t="30448" x="2062163" y="5062538"/>
          <p14:tracePt t="30464" x="2017713" y="5133975"/>
          <p14:tracePt t="30481" x="1990725" y="5187950"/>
          <p14:tracePt t="30498" x="1973263" y="5232400"/>
          <p14:tracePt t="30514" x="1955800" y="5322888"/>
          <p14:tracePt t="30531" x="1946275" y="5375275"/>
          <p14:tracePt t="30548" x="1946275" y="5438775"/>
          <p14:tracePt t="30564" x="1955800" y="5483225"/>
          <p14:tracePt t="30581" x="1982788" y="5527675"/>
          <p14:tracePt t="30598" x="2017713" y="5589588"/>
          <p14:tracePt t="30614" x="2071688" y="5680075"/>
          <p14:tracePt t="30631" x="2116138" y="5741988"/>
          <p14:tracePt t="30648" x="2170113" y="5813425"/>
          <p14:tracePt t="30664" x="2232025" y="5867400"/>
          <p14:tracePt t="30681" x="2312988" y="5919788"/>
          <p14:tracePt t="30698" x="2401888" y="5983288"/>
          <p14:tracePt t="30715" x="2500313" y="6037263"/>
          <p14:tracePt t="30732" x="2625725" y="6108700"/>
          <p14:tracePt t="30748" x="2679700" y="6143625"/>
          <p14:tracePt t="30765" x="2705100" y="6161088"/>
          <p14:tracePt t="30781" x="2714625" y="6170613"/>
          <p14:tracePt t="30798" x="2724150" y="6180138"/>
          <p14:tracePt t="30875" x="2741613" y="6180138"/>
          <p14:tracePt t="30883" x="2751138" y="6180138"/>
          <p14:tracePt t="30891" x="2759075" y="6180138"/>
          <p14:tracePt t="30899" x="2776538" y="6180138"/>
          <p14:tracePt t="30916" x="2813050" y="6161088"/>
          <p14:tracePt t="30932" x="2857500" y="6089650"/>
          <p14:tracePt t="30948" x="2884488" y="5965825"/>
          <p14:tracePt t="31031" x="2901950" y="5946775"/>
          <p14:tracePt t="31039" x="2938463" y="5938838"/>
          <p14:tracePt t="31055" x="2973388" y="5929313"/>
          <p14:tracePt t="31065" x="3027363" y="5911850"/>
          <p14:tracePt t="31082" x="3187700" y="5830888"/>
          <p14:tracePt t="31099" x="3554413" y="5626100"/>
          <p14:tracePt t="31115" x="3795713" y="5429250"/>
          <p14:tracePt t="31132" x="4152900" y="5126038"/>
          <p14:tracePt t="31149" x="4545013" y="4776788"/>
          <p14:tracePt t="31165" x="4973638" y="4483100"/>
          <p14:tracePt t="31182" x="5394325" y="4197350"/>
          <p14:tracePt t="31198" x="5857875" y="3884613"/>
          <p14:tracePt t="31215" x="6303963" y="3527425"/>
          <p14:tracePt t="31233" x="6946900" y="2946400"/>
          <p14:tracePt t="31249" x="7348538" y="2527300"/>
          <p14:tracePt t="31265" x="7572375" y="2312988"/>
          <p14:tracePt t="31282" x="7705725" y="2179638"/>
          <p14:tracePt t="31299" x="7823200" y="2081213"/>
          <p14:tracePt t="31315" x="7902575" y="1982788"/>
          <p14:tracePt t="31331" x="7947025" y="1919288"/>
          <p14:tracePt t="31336" x="7966075" y="1901825"/>
          <p14:tracePt t="31348" x="7991475" y="1874838"/>
          <p14:tracePt t="31365" x="7991475" y="1866900"/>
          <p14:tracePt t="31437" x="8001000" y="1866900"/>
          <p14:tracePt t="31445" x="8018463" y="1866900"/>
          <p14:tracePt t="31454" x="8027988" y="1866900"/>
          <p14:tracePt t="31465" x="8062913" y="1866900"/>
          <p14:tracePt t="31482" x="8126413" y="1866900"/>
          <p14:tracePt t="31498" x="8286750" y="1839913"/>
          <p14:tracePt t="31515" x="8402638" y="1785938"/>
          <p14:tracePt t="31532" x="8537575" y="1714500"/>
          <p14:tracePt t="31548" x="8653463" y="1625600"/>
          <p14:tracePt t="31565" x="8777288" y="1527175"/>
          <p14:tracePt t="31582" x="8840788" y="1465263"/>
          <p14:tracePt t="31598" x="8858250" y="1438275"/>
          <p14:tracePt t="31718" x="8858250" y="1446213"/>
          <p14:tracePt t="31725" x="8858250" y="1465263"/>
          <p14:tracePt t="31736" x="8848725" y="1482725"/>
          <p14:tracePt t="31749" x="8823325" y="1527175"/>
          <p14:tracePt t="31766" x="8804275" y="1571625"/>
          <p14:tracePt t="31783" x="8796338" y="1598613"/>
          <p14:tracePt t="31799" x="8786813" y="1625600"/>
          <p14:tracePt t="31816" x="8786813" y="1643063"/>
          <p14:tracePt t="31832" x="8786813" y="1679575"/>
          <p14:tracePt t="31836" x="8777288" y="1679575"/>
          <p14:tracePt t="31849" x="8777288" y="1704975"/>
          <p14:tracePt t="32414" x="8777288" y="1714500"/>
          <p14:tracePt t="32428" x="8777288" y="1724025"/>
          <p14:tracePt t="32438" x="8777288" y="1731963"/>
          <p14:tracePt t="32455" x="8777288" y="1741488"/>
          <p14:tracePt t="32466" x="8777288" y="1751013"/>
          <p14:tracePt t="32483" x="8777288" y="1758950"/>
          <p14:tracePt t="32508" x="8777288" y="1768475"/>
          <p14:tracePt t="32530" x="8786813" y="1768475"/>
          <p14:tracePt t="32681" x="8777288" y="1768475"/>
          <p14:tracePt t="32695" x="8769350" y="1768475"/>
          <p14:tracePt t="32726" x="8759825" y="1768475"/>
          <p14:tracePt t="32736" x="8751888" y="1768475"/>
          <p14:tracePt t="32742" x="8742363" y="1768475"/>
          <p14:tracePt t="32750" x="8715375" y="1768475"/>
          <p14:tracePt t="32766" x="8661400" y="1751013"/>
          <p14:tracePt t="32783" x="8599488" y="1751013"/>
          <p14:tracePt t="32799" x="8545513" y="1751013"/>
          <p14:tracePt t="32816" x="8528050" y="1751013"/>
          <p14:tracePt t="32833" x="8518525" y="1751013"/>
          <p14:tracePt t="32849" x="8510588" y="1751013"/>
          <p14:tracePt t="32867" x="8501063" y="1751013"/>
          <p14:tracePt t="32883" x="8474075" y="1751013"/>
          <p14:tracePt t="32899" x="8439150" y="1751013"/>
          <p14:tracePt t="32916" x="8402638" y="1751013"/>
          <p14:tracePt t="32933" x="8367713" y="1751013"/>
          <p14:tracePt t="32949" x="8331200" y="1751013"/>
          <p14:tracePt t="32966" x="8313738" y="1758950"/>
          <p14:tracePt t="32983" x="8296275" y="1758950"/>
          <p14:tracePt t="32999" x="8286750" y="1758950"/>
          <p14:tracePt t="33016" x="8277225" y="1758950"/>
          <p14:tracePt t="33033" x="8259763" y="1758950"/>
          <p14:tracePt t="33049" x="8205788" y="1758950"/>
          <p14:tracePt t="33066" x="8126413" y="1741488"/>
          <p14:tracePt t="33083" x="8037513" y="1714500"/>
          <p14:tracePt t="33099" x="7966075" y="1679575"/>
          <p14:tracePt t="33116" x="7939088" y="1670050"/>
          <p14:tracePt t="33133" x="7929563" y="1660525"/>
          <p14:tracePt t="33149" x="7912100" y="1652588"/>
          <p14:tracePt t="33166" x="7867650" y="1643063"/>
          <p14:tracePt t="33183" x="7769225" y="1625600"/>
          <p14:tracePt t="33200" x="7643813" y="1616075"/>
          <p14:tracePt t="33217" x="7483475" y="1608138"/>
          <p14:tracePt t="33233" x="7402513" y="1598613"/>
          <p14:tracePt t="33249" x="7348538" y="1598613"/>
          <p14:tracePt t="33266" x="7331075" y="1598613"/>
          <p14:tracePt t="33283" x="7304088" y="1598613"/>
          <p14:tracePt t="33299" x="7269163" y="1598613"/>
          <p14:tracePt t="33316" x="7232650" y="1608138"/>
          <p14:tracePt t="33333" x="7188200" y="1608138"/>
          <p14:tracePt t="33338" x="7161213" y="1608138"/>
          <p14:tracePt t="33350" x="7108825" y="1608138"/>
          <p14:tracePt t="33366" x="7054850" y="1625600"/>
          <p14:tracePt t="33383" x="6991350" y="1643063"/>
          <p14:tracePt t="33400" x="6911975" y="1670050"/>
          <p14:tracePt t="33416" x="6831013" y="1697038"/>
          <p14:tracePt t="33433" x="6769100" y="1714500"/>
          <p14:tracePt t="33449" x="6705600" y="1751013"/>
          <p14:tracePt t="33466" x="6643688" y="1768475"/>
          <p14:tracePt t="33483" x="6554788" y="1812925"/>
          <p14:tracePt t="33500" x="6518275" y="1847850"/>
          <p14:tracePt t="33516" x="6491288" y="1866900"/>
          <p14:tracePt t="33533" x="6465888" y="1911350"/>
          <p14:tracePt t="33550" x="6429375" y="1938338"/>
          <p14:tracePt t="33566" x="6394450" y="1990725"/>
          <p14:tracePt t="33583" x="6367463" y="2027238"/>
          <p14:tracePt t="33600" x="6323013" y="2125663"/>
          <p14:tracePt t="33617" x="6286500" y="2197100"/>
          <p14:tracePt t="33633" x="6269038" y="2276475"/>
          <p14:tracePt t="33650" x="6259513" y="2347913"/>
          <p14:tracePt t="33667" x="6259513" y="2401888"/>
          <p14:tracePt t="33683" x="6259513" y="2465388"/>
          <p14:tracePt t="33700" x="6286500" y="2509838"/>
          <p14:tracePt t="33716" x="6313488" y="2571750"/>
          <p14:tracePt t="33733" x="6340475" y="2598738"/>
          <p14:tracePt t="33749" x="6357938" y="2643188"/>
          <p14:tracePt t="33766" x="6375400" y="2687638"/>
          <p14:tracePt t="33783" x="6394450" y="2732088"/>
          <p14:tracePt t="33800" x="6419850" y="2776538"/>
          <p14:tracePt t="33816" x="6438900" y="2813050"/>
          <p14:tracePt t="33834" x="6446838" y="2857500"/>
          <p14:tracePt t="33839" x="6465888" y="2874963"/>
          <p14:tracePt t="33850" x="6491288" y="2911475"/>
          <p14:tracePt t="33867" x="6527800" y="2955925"/>
          <p14:tracePt t="33883" x="6581775" y="3009900"/>
          <p14:tracePt t="33900" x="6634163" y="3044825"/>
          <p14:tracePt t="33917" x="6732588" y="3098800"/>
          <p14:tracePt t="33933" x="6848475" y="3160713"/>
          <p14:tracePt t="33950" x="6929438" y="3205163"/>
          <p14:tracePt t="33967" x="6991350" y="3232150"/>
          <p14:tracePt t="33983" x="7045325" y="3259138"/>
          <p14:tracePt t="34000" x="7072313" y="3268663"/>
          <p14:tracePt t="34017" x="7108825" y="3286125"/>
          <p14:tracePt t="34033" x="7161213" y="3313113"/>
          <p14:tracePt t="34050" x="7224713" y="3330575"/>
          <p14:tracePt t="34067" x="7313613" y="3357563"/>
          <p14:tracePt t="34084" x="7439025" y="3402013"/>
          <p14:tracePt t="34100" x="7653338" y="3465513"/>
          <p14:tracePt t="34117" x="7786688" y="3500438"/>
          <p14:tracePt t="34133" x="7912100" y="3536950"/>
          <p14:tracePt t="34150" x="8010525" y="3554413"/>
          <p14:tracePt t="34167" x="8089900" y="3581400"/>
          <p14:tracePt t="34183" x="8170863" y="3598863"/>
          <p14:tracePt t="34200" x="8269288" y="3608388"/>
          <p14:tracePt t="34217" x="8375650" y="3625850"/>
          <p14:tracePt t="34233" x="8582025" y="3643313"/>
          <p14:tracePt t="34250" x="8715375" y="3652838"/>
          <p14:tracePt t="34267" x="8840788" y="3652838"/>
          <p14:tracePt t="34283" x="8947150" y="3652838"/>
          <p14:tracePt t="34300" x="9063038" y="3652838"/>
          <p14:tracePt t="34317" x="9161463" y="3660775"/>
          <p14:tracePt t="34334" x="9259888" y="3660775"/>
          <p14:tracePt t="34337" x="9296400" y="3660775"/>
          <p14:tracePt t="34351" x="9394825" y="3660775"/>
          <p14:tracePt t="34367" x="9491663" y="3643313"/>
          <p14:tracePt t="34383" x="9590088" y="3616325"/>
          <p14:tracePt t="34400" x="9680575" y="3571875"/>
          <p14:tracePt t="34417" x="9796463" y="3500438"/>
          <p14:tracePt t="34433" x="9939338" y="3429000"/>
          <p14:tracePt t="34450" x="10134600" y="3303588"/>
          <p14:tracePt t="34467" x="10348913" y="3197225"/>
          <p14:tracePt t="34483" x="10582275" y="3054350"/>
          <p14:tracePt t="34500" x="10661650" y="2982913"/>
          <p14:tracePt t="34517" x="10688638" y="2938463"/>
          <p14:tracePt t="34533" x="10698163" y="2894013"/>
          <p14:tracePt t="34550" x="10706100" y="2840038"/>
          <p14:tracePt t="34567" x="10706100" y="2776538"/>
          <p14:tracePt t="34584" x="10706100" y="2679700"/>
          <p14:tracePt t="34600" x="10661650" y="2490788"/>
          <p14:tracePt t="34617" x="10590213" y="2339975"/>
          <p14:tracePt t="34634" x="10510838" y="2214563"/>
          <p14:tracePt t="34651" x="10429875" y="2108200"/>
          <p14:tracePt t="34667" x="10348913" y="2017713"/>
          <p14:tracePt t="34684" x="10277475" y="1965325"/>
          <p14:tracePt t="34701" x="10215563" y="1919288"/>
          <p14:tracePt t="34717" x="10134600" y="1884363"/>
          <p14:tracePt t="34734" x="9956800" y="1830388"/>
          <p14:tracePt t="34751" x="9786938" y="1776413"/>
          <p14:tracePt t="34767" x="9590088" y="1731963"/>
          <p14:tracePt t="34784" x="9375775" y="1660525"/>
          <p14:tracePt t="34801" x="9180513" y="1571625"/>
          <p14:tracePt t="34818" x="8991600" y="1517650"/>
          <p14:tracePt t="34834" x="8823325" y="1455738"/>
          <p14:tracePt t="34839" x="8724900" y="1428750"/>
          <p14:tracePt t="34851" x="8562975" y="1401763"/>
          <p14:tracePt t="34867" x="8385175" y="1384300"/>
          <p14:tracePt t="34884" x="8197850" y="1384300"/>
          <p14:tracePt t="34901" x="7991475" y="1393825"/>
          <p14:tracePt t="34918" x="7796213" y="1482725"/>
          <p14:tracePt t="34935" x="7589838" y="1598613"/>
          <p14:tracePt t="34951" x="7269163" y="1866900"/>
          <p14:tracePt t="34967" x="7062788" y="2071688"/>
          <p14:tracePt t="34984" x="6929438" y="2241550"/>
          <p14:tracePt t="35001" x="6831013" y="2384425"/>
          <p14:tracePt t="35017" x="6777038" y="2517775"/>
          <p14:tracePt t="35034" x="6759575" y="2633663"/>
          <p14:tracePt t="35050" x="6759575" y="2732088"/>
          <p14:tracePt t="35067" x="6759575" y="2813050"/>
          <p14:tracePt t="35084" x="6759575" y="2911475"/>
          <p14:tracePt t="35101" x="6759575" y="3062288"/>
          <p14:tracePt t="35117" x="6759575" y="3143250"/>
          <p14:tracePt t="35134" x="6777038" y="3205163"/>
          <p14:tracePt t="35151" x="6813550" y="3251200"/>
          <p14:tracePt t="35168" x="6840538" y="3303588"/>
          <p14:tracePt t="35184" x="6867525" y="3348038"/>
          <p14:tracePt t="35201" x="6902450" y="3394075"/>
          <p14:tracePt t="35218" x="6929438" y="3419475"/>
          <p14:tracePt t="35235" x="6938963" y="3429000"/>
          <p14:tracePt t="38973" x="6938963" y="3446463"/>
          <p14:tracePt t="38980" x="6919913" y="3490913"/>
          <p14:tracePt t="38988" x="6902450" y="3517900"/>
          <p14:tracePt t="39005" x="6875463" y="3571875"/>
          <p14:tracePt t="39020" x="6858000" y="3616325"/>
          <p14:tracePt t="39037" x="6840538" y="3652838"/>
          <p14:tracePt t="39144" x="6831013" y="3660775"/>
          <p14:tracePt t="39162" x="6813550" y="3660775"/>
          <p14:tracePt t="39169" x="6804025" y="3660775"/>
          <p14:tracePt t="39180" x="6796088" y="3660775"/>
          <p14:tracePt t="39189" x="6786563" y="3660775"/>
          <p14:tracePt t="39236" x="6777038" y="3660775"/>
          <p14:tracePt t="39266" x="6769100" y="3660775"/>
          <p14:tracePt t="39291" x="6759575" y="3660775"/>
          <p14:tracePt t="39298" x="6751638" y="3652838"/>
          <p14:tracePt t="39306" x="6732588" y="3652838"/>
          <p14:tracePt t="39320" x="6715125" y="3633788"/>
          <p14:tracePt t="39337" x="6697663" y="3633788"/>
          <p14:tracePt t="39353" x="6688138" y="3633788"/>
          <p14:tracePt t="39409" x="6680200" y="3633788"/>
          <p14:tracePt t="39425" x="6670675" y="3625850"/>
          <p14:tracePt t="39431" x="6661150" y="3625850"/>
          <p14:tracePt t="39438" x="6634163" y="3616325"/>
          <p14:tracePt t="39454" x="6599238" y="3616325"/>
          <p14:tracePt t="39470" x="6554788" y="3616325"/>
          <p14:tracePt t="39487" x="6518275" y="3616325"/>
          <p14:tracePt t="39504" x="6491288" y="3616325"/>
          <p14:tracePt t="39520" x="6473825" y="3616325"/>
          <p14:tracePt t="39537" x="6456363" y="3608388"/>
          <p14:tracePt t="39554" x="6438900" y="3598863"/>
          <p14:tracePt t="39571" x="6429375" y="3598863"/>
          <p14:tracePt t="39587" x="6394450" y="3589338"/>
          <p14:tracePt t="39604" x="6375400" y="3571875"/>
          <p14:tracePt t="39620" x="6375400" y="3562350"/>
          <p14:tracePt t="39637" x="6367463" y="3544888"/>
          <p14:tracePt t="39654" x="6348413" y="3527425"/>
          <p14:tracePt t="39671" x="6330950" y="3509963"/>
          <p14:tracePt t="39687" x="6330950" y="3490913"/>
          <p14:tracePt t="39721" x="6323013" y="3490913"/>
          <p14:tracePt t="39737" x="6323013" y="3482975"/>
          <p14:tracePt t="44661" x="6330950" y="3490913"/>
          <p14:tracePt t="44679" x="6340475" y="3500438"/>
          <p14:tracePt t="44763" x="6330950" y="3500438"/>
          <p14:tracePt t="44770" x="6303963" y="3500438"/>
          <p14:tracePt t="44779" x="6259513" y="3500438"/>
          <p14:tracePt t="44790" x="6108700" y="3473450"/>
          <p14:tracePt t="44807" x="5848350" y="3429000"/>
          <p14:tracePt t="44824" x="5589588" y="3394075"/>
          <p14:tracePt t="44841" x="5340350" y="3357563"/>
          <p14:tracePt t="44857" x="5116513" y="3348038"/>
          <p14:tracePt t="44874" x="4938713" y="3348038"/>
          <p14:tracePt t="44879" x="4857750" y="3340100"/>
          <p14:tracePt t="44891" x="4786313" y="3340100"/>
          <p14:tracePt t="44907" x="4670425" y="3322638"/>
          <p14:tracePt t="44924" x="4572000" y="3303588"/>
          <p14:tracePt t="44941" x="4411663" y="3286125"/>
          <p14:tracePt t="44957" x="4303713" y="3286125"/>
          <p14:tracePt t="44974" x="4205288" y="3286125"/>
          <p14:tracePt t="44991" x="4133850" y="3286125"/>
          <p14:tracePt t="45007" x="4081463" y="3286125"/>
          <p14:tracePt t="45024" x="4017963" y="3286125"/>
          <p14:tracePt t="45041" x="3983038" y="3286125"/>
          <p14:tracePt t="45057" x="3946525" y="3276600"/>
          <p14:tracePt t="45074" x="3894138" y="3251200"/>
          <p14:tracePt t="45091" x="3795713" y="3197225"/>
          <p14:tracePt t="45107" x="3679825" y="3116263"/>
          <p14:tracePt t="45124" x="3517900" y="3027363"/>
          <p14:tracePt t="45141" x="3322638" y="2938463"/>
          <p14:tracePt t="45157" x="3160713" y="2894013"/>
          <p14:tracePt t="45175" x="3009900" y="2867025"/>
          <p14:tracePt t="45191" x="2911475" y="2847975"/>
          <p14:tracePt t="45207" x="2894013" y="2830513"/>
          <p14:tracePt t="45254" x="2884488" y="2840038"/>
          <p14:tracePt t="45262" x="2867025" y="2874963"/>
          <p14:tracePt t="45275" x="2847975" y="3009900"/>
          <p14:tracePt t="45291" x="2847975" y="3214688"/>
          <p14:tracePt t="45307" x="2901950" y="3429000"/>
          <p14:tracePt t="45324" x="3017838" y="3608388"/>
          <p14:tracePt t="45341" x="3116263" y="3687763"/>
          <p14:tracePt t="45358" x="3179763" y="3705225"/>
          <p14:tracePt t="45363" x="3205163" y="3705225"/>
          <p14:tracePt t="45374" x="3232150" y="3687763"/>
          <p14:tracePt t="45391" x="3276600" y="3625850"/>
          <p14:tracePt t="45407" x="3330575" y="3500438"/>
          <p14:tracePt t="45424" x="3367088" y="3303588"/>
          <p14:tracePt t="45441" x="3367088" y="3160713"/>
          <p14:tracePt t="45457" x="3313113" y="3036888"/>
          <p14:tracePt t="45474" x="3259138" y="2938463"/>
          <p14:tracePt t="45491" x="3224213" y="2911475"/>
          <p14:tracePt t="45508" x="3214688" y="2911475"/>
          <p14:tracePt t="45524" x="3179763" y="2946400"/>
          <p14:tracePt t="45541" x="3116263" y="3089275"/>
          <p14:tracePt t="45558" x="3108325" y="3214688"/>
          <p14:tracePt t="45574" x="3116263" y="3322638"/>
          <p14:tracePt t="45591" x="3170238" y="3402013"/>
          <p14:tracePt t="45607" x="3214688" y="3438525"/>
          <p14:tracePt t="45624" x="3251200" y="3455988"/>
          <p14:tracePt t="45641" x="3276600" y="3455988"/>
          <p14:tracePt t="45657" x="3286125" y="3446463"/>
          <p14:tracePt t="45675" x="3313113" y="3357563"/>
          <p14:tracePt t="45691" x="3313113" y="3241675"/>
          <p14:tracePt t="45708" x="3268663" y="3098800"/>
          <p14:tracePt t="45725" x="3152775" y="2928938"/>
          <p14:tracePt t="45741" x="3036888" y="2759075"/>
          <p14:tracePt t="45758" x="2919413" y="2679700"/>
          <p14:tracePt t="45775" x="2867025" y="2652713"/>
          <p14:tracePt t="45791" x="2813050" y="2724150"/>
          <p14:tracePt t="45808" x="2813050" y="2803525"/>
          <p14:tracePt t="45825" x="2822575" y="3000375"/>
          <p14:tracePt t="45841" x="2901950" y="3214688"/>
          <p14:tracePt t="45858" x="3009900" y="3384550"/>
          <p14:tracePt t="45864" x="3054350" y="3455988"/>
          <p14:tracePt t="45875" x="3108325" y="3482975"/>
          <p14:tracePt t="45891" x="3187700" y="3500438"/>
          <p14:tracePt t="45909" x="3268663" y="3482975"/>
          <p14:tracePt t="45925" x="3286125" y="3446463"/>
          <p14:tracePt t="45941" x="3330575" y="3313113"/>
          <p14:tracePt t="45958" x="3330575" y="3241675"/>
          <p14:tracePt t="45975" x="3330575" y="3187700"/>
          <p14:tracePt t="45991" x="3303588" y="3160713"/>
          <p14:tracePt t="46008" x="3276600" y="3160713"/>
          <p14:tracePt t="46025" x="3214688" y="3232150"/>
          <p14:tracePt t="46041" x="3197225" y="3367088"/>
          <p14:tracePt t="46058" x="3197225" y="3438525"/>
          <p14:tracePt t="46075" x="3259138" y="3482975"/>
          <p14:tracePt t="46091" x="3340100" y="3509963"/>
          <p14:tracePt t="46108" x="3394075" y="3509963"/>
          <p14:tracePt t="46125" x="3394075" y="3455988"/>
          <p14:tracePt t="46141" x="3295650" y="3340100"/>
          <p14:tracePt t="46622" x="3295650" y="3313113"/>
          <p14:tracePt t="46630" x="3313113" y="3286125"/>
          <p14:tracePt t="46642" x="3313113" y="3251200"/>
          <p14:tracePt t="46659" x="3322638" y="3116263"/>
          <p14:tracePt t="46675" x="3340100" y="2955925"/>
          <p14:tracePt t="46692" x="3340100" y="2768600"/>
          <p14:tracePt t="46708" x="3340100" y="2670175"/>
          <p14:tracePt t="46725" x="3340100" y="2616200"/>
          <p14:tracePt t="46742" x="3322638" y="2589213"/>
          <p14:tracePt t="46759" x="3286125" y="2571750"/>
          <p14:tracePt t="46775" x="3276600" y="2571750"/>
          <p14:tracePt t="46792" x="3259138" y="2571750"/>
          <p14:tracePt t="46808" x="3232150" y="2581275"/>
          <p14:tracePt t="46825" x="3214688" y="2633663"/>
          <p14:tracePt t="46842" x="3187700" y="2705100"/>
          <p14:tracePt t="46859" x="3179763" y="2795588"/>
          <p14:tracePt t="46863" x="3179763" y="2830513"/>
          <p14:tracePt t="46875" x="3179763" y="2874963"/>
          <p14:tracePt t="46892" x="3187700" y="2938463"/>
          <p14:tracePt t="46909" x="3197225" y="2946400"/>
          <p14:tracePt t="46942" x="3197225" y="2938463"/>
          <p14:tracePt t="46959" x="3197225" y="2894013"/>
          <p14:tracePt t="46975" x="3187700" y="2857500"/>
          <p14:tracePt t="46992" x="3187700" y="2813050"/>
          <p14:tracePt t="47009" x="3179763" y="2813050"/>
          <p14:tracePt t="47043" x="3179763" y="2822575"/>
          <p14:tracePt t="47051" x="3179763" y="2847975"/>
          <p14:tracePt t="47059" x="3179763" y="2867025"/>
          <p14:tracePt t="47075" x="3187700" y="2919413"/>
          <p14:tracePt t="47092" x="3205163" y="2973388"/>
          <p14:tracePt t="47109" x="3259138" y="3036888"/>
          <p14:tracePt t="47125" x="3322638" y="3125788"/>
          <p14:tracePt t="47142" x="3419475" y="3187700"/>
          <p14:tracePt t="47159" x="3500438" y="3241675"/>
          <p14:tracePt t="47175" x="3554413" y="3259138"/>
          <p14:tracePt t="47192" x="3562350" y="3268663"/>
          <p14:tracePt t="47279" x="3571875" y="3276600"/>
          <p14:tracePt t="47286" x="3589338" y="3313113"/>
          <p14:tracePt t="47295" x="3608388" y="3348038"/>
          <p14:tracePt t="47309" x="3679825" y="3455988"/>
          <p14:tracePt t="47326" x="3786188" y="3571875"/>
          <p14:tracePt t="47342" x="3929063" y="3670300"/>
          <p14:tracePt t="47360" x="4054475" y="3741738"/>
          <p14:tracePt t="47365" x="4116388" y="3768725"/>
          <p14:tracePt t="47375" x="4160838" y="3776663"/>
          <p14:tracePt t="47393" x="4251325" y="3803650"/>
          <p14:tracePt t="47409" x="4286250" y="3803650"/>
          <p14:tracePt t="47425" x="4348163" y="3803650"/>
          <p14:tracePt t="47442" x="4402138" y="3803650"/>
          <p14:tracePt t="47459" x="4438650" y="3803650"/>
          <p14:tracePt t="47475" x="4465638" y="3795713"/>
          <p14:tracePt t="47492" x="4483100" y="3795713"/>
          <p14:tracePt t="47509" x="4491038" y="3795713"/>
          <p14:tracePt t="47526" x="4510088" y="3786188"/>
          <p14:tracePt t="47542" x="4537075" y="3776663"/>
          <p14:tracePt t="47559" x="4608513" y="3759200"/>
          <p14:tracePt t="47576" x="4751388" y="3751263"/>
          <p14:tracePt t="47592" x="4946650" y="3741738"/>
          <p14:tracePt t="47609" x="5160963" y="3741738"/>
          <p14:tracePt t="47626" x="5402263" y="3759200"/>
          <p14:tracePt t="47643" x="5715000" y="3803650"/>
          <p14:tracePt t="47659" x="6018213" y="3857625"/>
          <p14:tracePt t="47676" x="6402388" y="3965575"/>
          <p14:tracePt t="47692" x="6616700" y="4010025"/>
          <p14:tracePt t="47709" x="6742113" y="4027488"/>
          <p14:tracePt t="47726" x="6769100" y="4027488"/>
          <p14:tracePt t="47765" x="6769100" y="4017963"/>
          <p14:tracePt t="47780" x="6769100" y="4010025"/>
          <p14:tracePt t="47792" x="6777038" y="4000500"/>
          <p14:tracePt t="47809" x="6813550" y="3990975"/>
          <p14:tracePt t="47826" x="6858000" y="3973513"/>
          <p14:tracePt t="47843" x="6884988" y="3965575"/>
          <p14:tracePt t="47859" x="6894513" y="3956050"/>
          <p14:tracePt t="47864" x="6894513" y="3946525"/>
          <p14:tracePt t="47887" x="6902450" y="3946525"/>
          <p14:tracePt t="47903" x="6911975" y="3946525"/>
          <p14:tracePt t="47913" x="6911975" y="3938588"/>
          <p14:tracePt t="47926" x="6919913" y="3938588"/>
          <p14:tracePt t="47966" x="6929438" y="3938588"/>
          <p14:tracePt t="47974" x="6929438" y="3946525"/>
          <p14:tracePt t="48011" x="6938963" y="3956050"/>
          <p14:tracePt t="48028" x="6938963" y="3965575"/>
          <p14:tracePt t="48036" x="6946900" y="3965575"/>
          <p14:tracePt t="48045" x="6946900" y="3973513"/>
          <p14:tracePt t="48060" x="6965950" y="4000500"/>
          <p14:tracePt t="48076" x="6983413" y="4027488"/>
          <p14:tracePt t="48093" x="7000875" y="4054475"/>
          <p14:tracePt t="48109" x="7027863" y="4108450"/>
          <p14:tracePt t="48126" x="7072313" y="4179888"/>
          <p14:tracePt t="48143" x="7116763" y="4259263"/>
          <p14:tracePt t="48160" x="7224713" y="4429125"/>
          <p14:tracePt t="48176" x="7251700" y="4483100"/>
          <p14:tracePt t="48193" x="7340600" y="4625975"/>
          <p14:tracePt t="48209" x="7358063" y="4670425"/>
          <p14:tracePt t="48226" x="7367588" y="4687888"/>
          <p14:tracePt t="48263" x="7367588" y="4679950"/>
          <p14:tracePt t="48276" x="7358063" y="4660900"/>
          <p14:tracePt t="48293" x="7348538" y="4616450"/>
          <p14:tracePt t="48309" x="7340600" y="4572000"/>
          <p14:tracePt t="48326" x="7331075" y="4518025"/>
          <p14:tracePt t="48342" x="7331075" y="4465638"/>
          <p14:tracePt t="48360" x="7331075" y="4411663"/>
          <p14:tracePt t="48364" x="7331075" y="4394200"/>
          <p14:tracePt t="48376" x="7331075" y="4375150"/>
          <p14:tracePt t="48393" x="7340600" y="4348163"/>
          <p14:tracePt t="48409" x="7340600" y="4340225"/>
          <p14:tracePt t="48475" x="7340600" y="4367213"/>
          <p14:tracePt t="48483" x="7323138" y="4402138"/>
          <p14:tracePt t="48493" x="7323138" y="4429125"/>
          <p14:tracePt t="48510" x="7286625" y="4527550"/>
          <p14:tracePt t="48527" x="7259638" y="4741863"/>
          <p14:tracePt t="48543" x="7259638" y="4830763"/>
          <p14:tracePt t="48560" x="7269163" y="4911725"/>
          <p14:tracePt t="48576" x="7304088" y="4965700"/>
          <p14:tracePt t="48593" x="7304088" y="4983163"/>
          <p14:tracePt t="48626" x="7313613" y="4983163"/>
          <p14:tracePt t="48643" x="7313613" y="4911725"/>
          <p14:tracePt t="48660" x="7259638" y="4670425"/>
          <p14:tracePt t="48676" x="7224713" y="4527550"/>
          <p14:tracePt t="48693" x="7215188" y="4402138"/>
          <p14:tracePt t="48710" x="7205663" y="4340225"/>
          <p14:tracePt t="48726" x="7205663" y="4330700"/>
          <p14:tracePt t="48743" x="7205663" y="4322763"/>
          <p14:tracePt t="48776" x="7205663" y="4367213"/>
          <p14:tracePt t="48793" x="7188200" y="4429125"/>
          <p14:tracePt t="48810" x="7188200" y="4483100"/>
          <p14:tracePt t="48827" x="7188200" y="4537075"/>
          <p14:tracePt t="48843" x="7180263" y="4589463"/>
          <p14:tracePt t="48860" x="7188200" y="4625975"/>
          <p14:tracePt t="48864" x="7197725" y="4633913"/>
          <p14:tracePt t="48880" x="7205663" y="4633913"/>
          <p14:tracePt t="48896" x="7205663" y="4625975"/>
          <p14:tracePt t="48910" x="7205663" y="4545013"/>
          <p14:tracePt t="48927" x="7205663" y="4384675"/>
          <p14:tracePt t="48943" x="7205663" y="4241800"/>
          <p14:tracePt t="48960" x="7205663" y="4152900"/>
          <p14:tracePt t="48993" x="7205663" y="4160838"/>
          <p14:tracePt t="49010" x="7205663" y="4276725"/>
          <p14:tracePt t="49027" x="7205663" y="4465638"/>
          <p14:tracePt t="49044" x="7205663" y="4554538"/>
          <p14:tracePt t="49060" x="7205663" y="4572000"/>
          <p14:tracePt t="49100" x="7205663" y="4562475"/>
          <p14:tracePt t="49110" x="7205663" y="4537075"/>
          <p14:tracePt t="49127" x="7205663" y="4483100"/>
          <p14:tracePt t="49144" x="7153275" y="4375150"/>
          <p14:tracePt t="49161" x="7099300" y="4268788"/>
          <p14:tracePt t="49177" x="7018338" y="4081463"/>
          <p14:tracePt t="49194" x="6867525" y="3724275"/>
          <p14:tracePt t="49210" x="6653213" y="3259138"/>
          <p14:tracePt t="49227" x="6296025" y="2643188"/>
          <p14:tracePt t="49244" x="5751513" y="1776413"/>
          <p14:tracePt t="49260" x="5276850" y="965200"/>
          <p14:tracePt t="49277" x="5000625" y="374650"/>
          <p14:tracePt t="49293" x="5000625" y="268288"/>
          <p14:tracePt t="49310" x="5000625" y="231775"/>
          <p14:tracePt t="49327" x="5027613" y="223838"/>
          <p14:tracePt t="49344" x="5045075" y="214313"/>
          <p14:tracePt t="49361" x="5089525" y="214313"/>
          <p14:tracePt t="49366" x="5133975" y="223838"/>
          <p14:tracePt t="49377" x="5180013" y="250825"/>
          <p14:tracePt t="49393" x="5348288" y="303213"/>
          <p14:tracePt t="49410" x="5697538" y="428625"/>
          <p14:tracePt t="49426" x="6062663" y="509588"/>
          <p14:tracePt t="49443" x="6446838" y="561975"/>
          <p14:tracePt t="49460" x="6724650" y="571500"/>
          <p14:tracePt t="49476" x="6867525" y="571500"/>
          <p14:tracePt t="49493" x="6902450" y="554038"/>
          <p14:tracePt t="49510" x="6911975" y="527050"/>
          <p14:tracePt t="49526" x="6902450" y="455613"/>
          <p14:tracePt t="49543" x="6902450" y="438150"/>
          <p14:tracePt t="49620" x="6911975" y="438150"/>
          <p14:tracePt t="49630" x="6919913" y="438150"/>
          <p14:tracePt t="49638" x="6929438" y="446088"/>
          <p14:tracePt t="49648" x="6946900" y="446088"/>
          <p14:tracePt t="49660" x="6973888" y="446088"/>
          <p14:tracePt t="49677" x="7010400" y="446088"/>
          <p14:tracePt t="49693" x="7045325" y="446088"/>
          <p14:tracePt t="49739" x="7045325" y="465138"/>
          <p14:tracePt t="49748" x="7037388" y="490538"/>
          <p14:tracePt t="49760" x="7027863" y="517525"/>
          <p14:tracePt t="49777" x="7018338" y="679450"/>
          <p14:tracePt t="49794" x="7018338" y="776288"/>
          <p14:tracePt t="49810" x="7045325" y="866775"/>
          <p14:tracePt t="49827" x="7081838" y="911225"/>
          <p14:tracePt t="49844" x="7099300" y="928688"/>
          <p14:tracePt t="49861" x="7108825" y="938213"/>
          <p14:tracePt t="49904" x="7116763" y="928688"/>
          <p14:tracePt t="49912" x="7116763" y="911225"/>
          <p14:tracePt t="49920" x="7126288" y="901700"/>
          <p14:tracePt t="49928" x="7126288" y="874713"/>
          <p14:tracePt t="49944" x="7134225" y="822325"/>
          <p14:tracePt t="49961" x="7134225" y="768350"/>
          <p14:tracePt t="49977" x="7134225" y="750888"/>
          <p14:tracePt t="49994" x="7134225" y="741363"/>
          <p14:tracePt t="50028" x="7134225" y="768350"/>
          <p14:tracePt t="50036" x="7134225" y="803275"/>
          <p14:tracePt t="50044" x="7134225" y="866775"/>
          <p14:tracePt t="50061" x="7134225" y="982663"/>
          <p14:tracePt t="50077" x="7170738" y="1116013"/>
          <p14:tracePt t="50094" x="7205663" y="1169988"/>
          <p14:tracePt t="50111" x="7224713" y="1187450"/>
          <p14:tracePt t="50128" x="7232650" y="1125538"/>
          <p14:tracePt t="50144" x="7232650" y="1071563"/>
          <p14:tracePt t="50161" x="7242175" y="847725"/>
          <p14:tracePt t="50177" x="7242175" y="741363"/>
          <p14:tracePt t="50194" x="7242175" y="687388"/>
          <p14:tracePt t="50240" x="7242175" y="696913"/>
          <p14:tracePt t="50248" x="7242175" y="714375"/>
          <p14:tracePt t="50261" x="7232650" y="758825"/>
          <p14:tracePt t="50277" x="7232650" y="795338"/>
          <p14:tracePt t="50294" x="7232650" y="812800"/>
          <p14:tracePt t="50397" x="7232650" y="830263"/>
          <p14:tracePt t="50405" x="7232650" y="847725"/>
          <p14:tracePt t="50415" x="7232650" y="866775"/>
          <p14:tracePt t="50428" x="7232650" y="884238"/>
          <p14:tracePt t="50444" x="7242175" y="901700"/>
          <p14:tracePt t="50569" x="7251700" y="901700"/>
          <p14:tracePt t="50578" x="7251700" y="893763"/>
          <p14:tracePt t="50586" x="7251700" y="874713"/>
          <p14:tracePt t="50594" x="7259638" y="866775"/>
          <p14:tracePt t="50611" x="7259638" y="847725"/>
          <p14:tracePt t="50628" x="7259638" y="822325"/>
          <p14:tracePt t="50644" x="7197725" y="795338"/>
          <p14:tracePt t="50966" x="7197725" y="803275"/>
          <p14:tracePt t="50974" x="7188200" y="812800"/>
          <p14:tracePt t="50984" x="7180263" y="822325"/>
          <p14:tracePt t="50995" x="7170738" y="822325"/>
          <p14:tracePt t="51012" x="7143750" y="830263"/>
          <p14:tracePt t="51028" x="7116763" y="839788"/>
          <p14:tracePt t="51045" x="7099300" y="847725"/>
          <p14:tracePt t="51063" x="7062788" y="874713"/>
          <p14:tracePt t="51078" x="6973888" y="901700"/>
          <p14:tracePt t="51094" x="6813550" y="955675"/>
          <p14:tracePt t="51111" x="6562725" y="1044575"/>
          <p14:tracePt t="51128" x="6134100" y="1223963"/>
          <p14:tracePt t="51144" x="5330825" y="1660525"/>
          <p14:tracePt t="51161" x="4660900" y="2205038"/>
          <p14:tracePt t="51178" x="4071938" y="2670175"/>
          <p14:tracePt t="51194" x="3589338" y="3089275"/>
          <p14:tracePt t="51211" x="3170238" y="3509963"/>
          <p14:tracePt t="51228" x="2911475" y="3776663"/>
          <p14:tracePt t="51245" x="2741613" y="3965575"/>
          <p14:tracePt t="51261" x="2670175" y="4062413"/>
          <p14:tracePt t="51278" x="2633663" y="4116388"/>
          <p14:tracePt t="51295" x="2625725" y="4125913"/>
          <p14:tracePt t="51342" x="2616200" y="4125913"/>
          <p14:tracePt t="51349" x="2598738" y="4125913"/>
          <p14:tracePt t="51361" x="2571750" y="4125913"/>
          <p14:tracePt t="51379" x="2509838" y="4133850"/>
          <p14:tracePt t="51394" x="2473325" y="4133850"/>
          <p14:tracePt t="51411" x="2438400" y="4133850"/>
          <p14:tracePt t="51428" x="2374900" y="4143375"/>
          <p14:tracePt t="51445" x="2303463" y="4179888"/>
          <p14:tracePt t="51461" x="2205038" y="4259263"/>
          <p14:tracePt t="51478" x="2089150" y="4367213"/>
          <p14:tracePt t="51495" x="2009775" y="4438650"/>
          <p14:tracePt t="51511" x="1973263" y="4473575"/>
          <p14:tracePt t="51528" x="1946275" y="4483100"/>
          <p14:tracePt t="51561" x="1938338" y="4483100"/>
          <p14:tracePt t="51578" x="1919288" y="4473575"/>
          <p14:tracePt t="51595" x="1893888" y="4465638"/>
          <p14:tracePt t="51628" x="1884363" y="4465638"/>
          <p14:tracePt t="51645" x="1884363" y="4456113"/>
          <p14:tracePt t="51662" x="1884363" y="4446588"/>
          <p14:tracePt t="51678" x="1874838" y="4446588"/>
          <p14:tracePt t="51695" x="1874838" y="4438650"/>
          <p14:tracePt t="51711" x="1866900" y="4438650"/>
          <p14:tracePt t="51728" x="1857375" y="4438650"/>
          <p14:tracePt t="51745" x="1857375" y="4429125"/>
          <p14:tracePt t="51762" x="1857375" y="4419600"/>
          <p14:tracePt t="51778" x="1839913" y="4411663"/>
          <p14:tracePt t="51795" x="1830388" y="4402138"/>
          <p14:tracePt t="51811" x="1822450" y="4394200"/>
          <p14:tracePt t="51828" x="1822450" y="4384675"/>
          <p14:tracePt t="51845" x="1812925" y="4375150"/>
          <p14:tracePt t="51888" x="1812925" y="4367213"/>
          <p14:tracePt t="51906" x="1803400" y="4367213"/>
          <p14:tracePt t="51914" x="1795463" y="4367213"/>
          <p14:tracePt t="51929" x="1795463" y="4357688"/>
          <p14:tracePt t="51945" x="1785938" y="4348163"/>
          <p14:tracePt t="51962" x="1776413" y="4340225"/>
          <p14:tracePt t="51979" x="1776413" y="4330700"/>
          <p14:tracePt t="51995" x="1758950" y="4330700"/>
          <p14:tracePt t="52086" x="1758950" y="4322763"/>
          <p14:tracePt t="52132" x="1758950" y="4313238"/>
          <p14:tracePt t="52226" x="1758950" y="4303713"/>
          <p14:tracePt t="52250" x="1758950" y="4295775"/>
          <p14:tracePt t="52267" x="1758950" y="4286250"/>
          <p14:tracePt t="52280" x="1758950" y="4268788"/>
          <p14:tracePt t="52304" x="1751013" y="4268788"/>
          <p14:tracePt t="52372" x="1741488" y="4268788"/>
          <p14:tracePt t="52404" x="1731963" y="4268788"/>
          <p14:tracePt t="52492" x="1724025" y="4268788"/>
          <p14:tracePt t="52522" x="1714500" y="4268788"/>
          <p14:tracePt t="52664" x="1724025" y="4268788"/>
          <p14:tracePt t="52672" x="1731963" y="4268788"/>
          <p14:tracePt t="52680" x="1751013" y="4268788"/>
          <p14:tracePt t="52696" x="1776413" y="4268788"/>
          <p14:tracePt t="52713" x="1822450" y="4268788"/>
          <p14:tracePt t="52729" x="1857375" y="4268788"/>
          <p14:tracePt t="52746" x="1884363" y="4268788"/>
          <p14:tracePt t="52763" x="1928813" y="4268788"/>
          <p14:tracePt t="52780" x="1982788" y="4268788"/>
          <p14:tracePt t="52796" x="2017713" y="4268788"/>
          <p14:tracePt t="52813" x="2062163" y="4268788"/>
          <p14:tracePt t="52830" x="2089150" y="4268788"/>
          <p14:tracePt t="52846" x="2116138" y="4268788"/>
          <p14:tracePt t="52863" x="2143125" y="4259263"/>
          <p14:tracePt t="52869" x="2160588" y="4259263"/>
          <p14:tracePt t="52880" x="2205038" y="4259263"/>
          <p14:tracePt t="52896" x="2259013" y="4259263"/>
          <p14:tracePt t="52912" x="2312988" y="4259263"/>
          <p14:tracePt t="52929" x="2374900" y="4251325"/>
          <p14:tracePt t="52946" x="2446338" y="4251325"/>
          <p14:tracePt t="52963" x="2517775" y="4241800"/>
          <p14:tracePt t="52979" x="2571750" y="4232275"/>
          <p14:tracePt t="52997" x="2643188" y="4232275"/>
          <p14:tracePt t="53012" x="2687638" y="4232275"/>
          <p14:tracePt t="53029" x="2732088" y="4232275"/>
          <p14:tracePt t="53046" x="2795588" y="4232275"/>
          <p14:tracePt t="53063" x="2874963" y="4232275"/>
          <p14:tracePt t="53079" x="2965450" y="4232275"/>
          <p14:tracePt t="53096" x="3036888" y="4232275"/>
          <p14:tracePt t="53113" x="3116263" y="4232275"/>
          <p14:tracePt t="53129" x="3170238" y="4232275"/>
          <p14:tracePt t="53146" x="3224213" y="4224338"/>
          <p14:tracePt t="53163" x="3276600" y="4214813"/>
          <p14:tracePt t="53179" x="3330575" y="4205288"/>
          <p14:tracePt t="53196" x="3375025" y="4197350"/>
          <p14:tracePt t="53213" x="3419475" y="4187825"/>
          <p14:tracePt t="53229" x="3446463" y="4187825"/>
          <p14:tracePt t="53246" x="3473450" y="4187825"/>
          <p14:tracePt t="53263" x="3500438" y="4187825"/>
          <p14:tracePt t="53280" x="3581400" y="4187825"/>
          <p14:tracePt t="53296" x="3670300" y="4187825"/>
          <p14:tracePt t="53313" x="3776663" y="4187825"/>
          <p14:tracePt t="53330" x="3875088" y="4187825"/>
          <p14:tracePt t="53346" x="3946525" y="4187825"/>
          <p14:tracePt t="53363" x="4000500" y="4187825"/>
          <p14:tracePt t="53379" x="4054475" y="4197350"/>
          <p14:tracePt t="53396" x="4071938" y="4197350"/>
          <p14:tracePt t="53413" x="4089400" y="4197350"/>
          <p14:tracePt t="53429" x="4098925" y="4197350"/>
          <p14:tracePt t="53446" x="4108450" y="4187825"/>
          <p14:tracePt t="53480" x="4125913" y="4187825"/>
          <p14:tracePt t="53496" x="4160838" y="4187825"/>
          <p14:tracePt t="53513" x="4276725" y="4197350"/>
          <p14:tracePt t="53530" x="4367213" y="4197350"/>
          <p14:tracePt t="53546" x="4438650" y="4205288"/>
          <p14:tracePt t="53563" x="4491038" y="4205288"/>
          <p14:tracePt t="53580" x="4527550" y="4205288"/>
          <p14:tracePt t="53596" x="4545013" y="4205288"/>
          <p14:tracePt t="53613" x="4554538" y="4205288"/>
          <p14:tracePt t="53702" x="4554538" y="4214813"/>
          <p14:tracePt t="53813" x="4545013" y="4214813"/>
          <p14:tracePt t="53820" x="4527550" y="4214813"/>
          <p14:tracePt t="53830" x="4518025" y="4214813"/>
          <p14:tracePt t="53847" x="4483100" y="4224338"/>
          <p14:tracePt t="53864" x="4456113" y="4205288"/>
          <p14:tracePt t="53880" x="4419600" y="4170363"/>
          <p14:tracePt t="54086" x="4411663" y="4179888"/>
          <p14:tracePt t="54095" x="4411663" y="4187825"/>
          <p14:tracePt t="54148" x="4411663" y="4179888"/>
          <p14:tracePt t="54156" x="4419600" y="4152900"/>
          <p14:tracePt t="54164" x="4438650" y="4108450"/>
          <p14:tracePt t="54180" x="4465638" y="4017963"/>
          <p14:tracePt t="54197" x="4527550" y="3911600"/>
          <p14:tracePt t="54215" x="4589463" y="3786188"/>
          <p14:tracePt t="54231" x="4679950" y="3625850"/>
          <p14:tracePt t="54247" x="4848225" y="3286125"/>
          <p14:tracePt t="54263" x="4929188" y="3160713"/>
          <p14:tracePt t="54280" x="5251450" y="2679700"/>
          <p14:tracePt t="54297" x="5491163" y="2330450"/>
          <p14:tracePt t="54313" x="5661025" y="2125663"/>
          <p14:tracePt t="54330" x="5768975" y="2009775"/>
          <p14:tracePt t="54347" x="5848350" y="1938338"/>
          <p14:tracePt t="54363" x="5875338" y="1911350"/>
          <p14:tracePt t="54380" x="5875338" y="1901825"/>
          <p14:tracePt t="54397" x="5884863" y="1901825"/>
          <p14:tracePt t="54414" x="5884863" y="1893888"/>
          <p14:tracePt t="54430" x="5911850" y="1884363"/>
          <p14:tracePt t="54447" x="5956300" y="1857375"/>
          <p14:tracePt t="54463" x="6045200" y="1795463"/>
          <p14:tracePt t="54480" x="6143625" y="1704975"/>
          <p14:tracePt t="54497" x="6242050" y="1616075"/>
          <p14:tracePt t="54514" x="6394450" y="1482725"/>
          <p14:tracePt t="54530" x="6518275" y="1366838"/>
          <p14:tracePt t="54547" x="6634163" y="1295400"/>
          <p14:tracePt t="54563" x="6705600" y="1250950"/>
          <p14:tracePt t="54580" x="6724650" y="1231900"/>
          <p14:tracePt t="54597" x="6715125" y="1231900"/>
          <p14:tracePt t="54614" x="6705600" y="1231900"/>
          <p14:tracePt t="54630" x="6670675" y="1231900"/>
          <p14:tracePt t="54647" x="6661150" y="1241425"/>
          <p14:tracePt t="54664" x="6653213" y="1250950"/>
          <p14:tracePt t="54680" x="6643688" y="1268413"/>
          <p14:tracePt t="54697" x="6634163" y="1285875"/>
          <p14:tracePt t="54714" x="6616700" y="1312863"/>
          <p14:tracePt t="54730" x="6599238" y="1339850"/>
          <p14:tracePt t="54747" x="6599238" y="1347788"/>
          <p14:tracePt t="54968" x="6626225" y="1347788"/>
          <p14:tracePt t="54977" x="6653213" y="1347788"/>
          <p14:tracePt t="54986" x="6697663" y="1347788"/>
          <p14:tracePt t="54998" x="6804025" y="1347788"/>
          <p14:tracePt t="55014" x="6911975" y="1347788"/>
          <p14:tracePt t="55030" x="7018338" y="1347788"/>
          <p14:tracePt t="55047" x="7134225" y="1347788"/>
          <p14:tracePt t="55063" x="7215188" y="1347788"/>
          <p14:tracePt t="55080" x="7286625" y="1347788"/>
          <p14:tracePt t="55097" x="7340600" y="1339850"/>
          <p14:tracePt t="55113" x="7385050" y="1339850"/>
          <p14:tracePt t="55130" x="7419975" y="1339850"/>
          <p14:tracePt t="55147" x="7456488" y="1339850"/>
          <p14:tracePt t="55164" x="7500938" y="1339850"/>
          <p14:tracePt t="55180" x="7581900" y="1339850"/>
          <p14:tracePt t="55197" x="7680325" y="1339850"/>
          <p14:tracePt t="55215" x="7786688" y="1339850"/>
          <p14:tracePt t="55231" x="7885113" y="1339850"/>
          <p14:tracePt t="55248" x="8010525" y="1339850"/>
          <p14:tracePt t="55264" x="8062913" y="1339850"/>
          <p14:tracePt t="55281" x="8116888" y="1339850"/>
          <p14:tracePt t="55297" x="8161338" y="1339850"/>
          <p14:tracePt t="55314" x="8232775" y="1339850"/>
          <p14:tracePt t="55331" x="8323263" y="1347788"/>
          <p14:tracePt t="55347" x="8429625" y="1347788"/>
          <p14:tracePt t="55364" x="8589963" y="1357313"/>
          <p14:tracePt t="55381" x="8653463" y="1366838"/>
          <p14:tracePt t="55397" x="8715375" y="1366838"/>
          <p14:tracePt t="55414" x="8796338" y="1374775"/>
          <p14:tracePt t="55431" x="8875713" y="1374775"/>
          <p14:tracePt t="55448" x="8966200" y="1374775"/>
          <p14:tracePt t="55464" x="9045575" y="1374775"/>
          <p14:tracePt t="55481" x="9144000" y="1366838"/>
          <p14:tracePt t="55498" x="9205913" y="1366838"/>
          <p14:tracePt t="55514" x="9323388" y="1366838"/>
          <p14:tracePt t="55531" x="9402763" y="1366838"/>
          <p14:tracePt t="55547" x="9510713" y="1366838"/>
          <p14:tracePt t="55564" x="9609138" y="1366838"/>
          <p14:tracePt t="55581" x="9680575" y="1366838"/>
          <p14:tracePt t="55597" x="9752013" y="1366838"/>
          <p14:tracePt t="55614" x="9786938" y="1366838"/>
          <p14:tracePt t="55657" x="9796463" y="1366838"/>
          <p14:tracePt t="55665" x="9804400" y="1366838"/>
          <p14:tracePt t="55681" x="9840913" y="1366838"/>
          <p14:tracePt t="55698" x="9885363" y="1366838"/>
          <p14:tracePt t="55714" x="9894888" y="1366838"/>
          <p14:tracePt t="55837" x="9894888" y="1374775"/>
          <p14:tracePt t="55845" x="9875838" y="1401763"/>
          <p14:tracePt t="55853" x="9823450" y="1455738"/>
          <p14:tracePt t="55865" x="9634538" y="1581150"/>
          <p14:tracePt t="55881" x="9242425" y="1830388"/>
          <p14:tracePt t="55898" x="8724900" y="2224088"/>
          <p14:tracePt t="55915" x="8143875" y="2724150"/>
          <p14:tracePt t="55931" x="7491413" y="3446463"/>
          <p14:tracePt t="55948" x="6840538" y="4411663"/>
          <p14:tracePt t="55965" x="6483350" y="4946650"/>
          <p14:tracePt t="55981" x="6269038" y="5286375"/>
          <p14:tracePt t="55998" x="6242050" y="5357813"/>
          <p14:tracePt t="56014" x="6232525" y="5429250"/>
          <p14:tracePt t="56031" x="6232525" y="5438775"/>
          <p14:tracePt t="56048" x="6232525" y="5446713"/>
          <p14:tracePt t="56081" x="6232525" y="5465763"/>
          <p14:tracePt t="56098" x="6242050" y="5465763"/>
          <p14:tracePt t="56115" x="6251575" y="5473700"/>
          <p14:tracePt t="56131" x="6259513" y="5473700"/>
          <p14:tracePt t="56148" x="6276975" y="5483225"/>
          <p14:tracePt t="56186" x="6276975" y="5491163"/>
          <p14:tracePt t="56198" x="6269038" y="5510213"/>
          <p14:tracePt t="56215" x="6242050" y="5554663"/>
          <p14:tracePt t="56232" x="6232525" y="5599113"/>
          <p14:tracePt t="56248" x="6232525" y="5608638"/>
          <p14:tracePt t="56281" x="6232525" y="5589588"/>
          <p14:tracePt t="56298" x="6232525" y="5562600"/>
          <p14:tracePt t="56315" x="6242050" y="5545138"/>
          <p14:tracePt t="56331" x="6259513" y="5510213"/>
          <p14:tracePt t="56348" x="6276975" y="5483225"/>
          <p14:tracePt t="56365" x="6340475" y="5429250"/>
          <p14:tracePt t="56381" x="6394450" y="5384800"/>
          <p14:tracePt t="56398" x="6419850" y="5367338"/>
          <p14:tracePt t="56414" x="6438900" y="5348288"/>
          <p14:tracePt t="56431" x="6446838" y="5330825"/>
          <p14:tracePt t="56448" x="6446838" y="5322888"/>
          <p14:tracePt t="56465" x="6456363" y="5322888"/>
          <p14:tracePt t="56482" x="6473825" y="5303838"/>
          <p14:tracePt t="56498" x="6491288" y="5286375"/>
          <p14:tracePt t="56514" x="6518275" y="5276850"/>
          <p14:tracePt t="56531" x="6537325" y="5276850"/>
          <p14:tracePt t="56548" x="6537325" y="5268913"/>
          <p14:tracePt t="56565" x="6554788" y="5268913"/>
          <p14:tracePt t="56598" x="6599238" y="5259388"/>
          <p14:tracePt t="56615" x="6616700" y="5241925"/>
          <p14:tracePt t="56632" x="6653213" y="5224463"/>
          <p14:tracePt t="56735" x="6661150" y="5224463"/>
          <p14:tracePt t="56753" x="6680200" y="5214938"/>
          <p14:tracePt t="56760" x="6688138" y="5214938"/>
          <p14:tracePt t="56767" x="6705600" y="5214938"/>
          <p14:tracePt t="56782" x="6751638" y="5214938"/>
          <p14:tracePt t="56799" x="6823075" y="5205413"/>
          <p14:tracePt t="56815" x="6911975" y="5205413"/>
          <p14:tracePt t="56832" x="7018338" y="5197475"/>
          <p14:tracePt t="56849" x="7116763" y="5197475"/>
          <p14:tracePt t="56865" x="7269163" y="5197475"/>
          <p14:tracePt t="56882" x="7340600" y="5187950"/>
          <p14:tracePt t="56898" x="7439025" y="5187950"/>
          <p14:tracePt t="56915" x="7537450" y="5187950"/>
          <p14:tracePt t="56932" x="7608888" y="5187950"/>
          <p14:tracePt t="56949" x="7680325" y="5187950"/>
          <p14:tracePt t="56965" x="7759700" y="5187950"/>
          <p14:tracePt t="56982" x="7831138" y="5187950"/>
          <p14:tracePt t="56998" x="7939088" y="5187950"/>
          <p14:tracePt t="57015" x="8027988" y="5187950"/>
          <p14:tracePt t="57032" x="8108950" y="5187950"/>
          <p14:tracePt t="57049" x="8215313" y="5187950"/>
          <p14:tracePt t="57065" x="8348663" y="5187950"/>
          <p14:tracePt t="57082" x="8518525" y="5187950"/>
          <p14:tracePt t="57098" x="8653463" y="5187950"/>
          <p14:tracePt t="57115" x="8840788" y="5180013"/>
          <p14:tracePt t="57132" x="8947150" y="5180013"/>
          <p14:tracePt t="57149" x="9045575" y="5180013"/>
          <p14:tracePt t="57165" x="9153525" y="5180013"/>
          <p14:tracePt t="57182" x="9269413" y="5180013"/>
          <p14:tracePt t="57199" x="9358313" y="5180013"/>
          <p14:tracePt t="57215" x="9420225" y="5180013"/>
          <p14:tracePt t="57232" x="9474200" y="5180013"/>
          <p14:tracePt t="57249" x="9518650" y="5180013"/>
          <p14:tracePt t="57265" x="9555163" y="5180013"/>
          <p14:tracePt t="57282" x="9599613" y="5180013"/>
          <p14:tracePt t="57299" x="9661525" y="5180013"/>
          <p14:tracePt t="57315" x="9742488" y="5180013"/>
          <p14:tracePt t="57332" x="9867900" y="5180013"/>
          <p14:tracePt t="57349" x="10082213" y="5180013"/>
          <p14:tracePt t="57365" x="10206038" y="5180013"/>
          <p14:tracePt t="57382" x="10287000" y="5180013"/>
          <p14:tracePt t="57399" x="10304463" y="5180013"/>
          <p14:tracePt t="57492" x="10313988" y="5180013"/>
          <p14:tracePt t="57587" x="10323513" y="5180013"/>
          <p14:tracePt t="57596" x="10331450" y="5180013"/>
          <p14:tracePt t="57883" x="10323513" y="5180013"/>
          <p14:tracePt t="57892" x="10313988" y="5180013"/>
          <p14:tracePt t="57899" x="10277475" y="5180013"/>
          <p14:tracePt t="57916" x="10161588" y="5180013"/>
          <p14:tracePt t="57932" x="9956800" y="5187950"/>
          <p14:tracePt t="57949" x="9742488" y="5197475"/>
          <p14:tracePt t="57966" x="9537700" y="5205413"/>
          <p14:tracePt t="57982" x="9348788" y="5214938"/>
          <p14:tracePt t="57999" x="9018588" y="5214938"/>
          <p14:tracePt t="58016" x="8724900" y="5214938"/>
          <p14:tracePt t="58033" x="8420100" y="5241925"/>
          <p14:tracePt t="58050" x="8170863" y="5268913"/>
          <p14:tracePt t="58066" x="7966075" y="5286375"/>
          <p14:tracePt t="58083" x="7786688" y="5313363"/>
          <p14:tracePt t="58099" x="7653338" y="5330825"/>
          <p14:tracePt t="58116" x="7537450" y="5357813"/>
          <p14:tracePt t="58133" x="7446963" y="5367338"/>
          <p14:tracePt t="58149" x="7402513" y="5375275"/>
          <p14:tracePt t="58166" x="7358063" y="5375275"/>
          <p14:tracePt t="58183" x="7348538" y="5375275"/>
          <p14:tracePt t="58199" x="7331075" y="5375275"/>
          <p14:tracePt t="58216" x="7304088" y="5375275"/>
          <p14:tracePt t="58233" x="7269163" y="5375275"/>
          <p14:tracePt t="58249" x="7188200" y="5375275"/>
          <p14:tracePt t="58266" x="7126288" y="5375275"/>
          <p14:tracePt t="58283" x="7045325" y="5375275"/>
          <p14:tracePt t="58300" x="6911975" y="5375275"/>
          <p14:tracePt t="58316" x="6823075" y="5375275"/>
          <p14:tracePt t="58333" x="6804025" y="5375275"/>
          <p14:tracePt t="58371" x="6804025" y="5367338"/>
          <p14:tracePt t="58384" x="6804025" y="5357813"/>
          <p14:tracePt t="58400" x="6804025" y="5348288"/>
          <p14:tracePt t="58423" x="6804025" y="5330825"/>
          <p14:tracePt t="58476" x="6804025" y="5322888"/>
          <p14:tracePt t="58508" x="6796088" y="5322888"/>
          <p14:tracePt t="58516" x="6786563" y="5322888"/>
          <p14:tracePt t="58531" x="6786563" y="5313363"/>
          <p14:tracePt t="58658" x="6777038" y="5313363"/>
          <p14:tracePt t="58667" x="6759575" y="5313363"/>
          <p14:tracePt t="58675" x="6751638" y="5313363"/>
          <p14:tracePt t="58683" x="6715125" y="5313363"/>
          <p14:tracePt t="58700" x="6608763" y="5303838"/>
          <p14:tracePt t="58717" x="6296025" y="5276850"/>
          <p14:tracePt t="58733" x="5956300" y="5232400"/>
          <p14:tracePt t="58750" x="5661025" y="5224463"/>
          <p14:tracePt t="58766" x="5429250" y="5197475"/>
          <p14:tracePt t="58783" x="5214938" y="5187950"/>
          <p14:tracePt t="58800" x="5018088" y="5170488"/>
          <p14:tracePt t="58816" x="4848225" y="5153025"/>
          <p14:tracePt t="58833" x="4705350" y="5126038"/>
          <p14:tracePt t="58850" x="4625975" y="5089525"/>
          <p14:tracePt t="58866" x="4537075" y="5054600"/>
          <p14:tracePt t="58883" x="4465638" y="5027613"/>
          <p14:tracePt t="58900" x="4375150" y="4983163"/>
          <p14:tracePt t="58916" x="4214813" y="4929188"/>
          <p14:tracePt t="58933" x="4037013" y="4875213"/>
          <p14:tracePt t="58950" x="3902075" y="4848225"/>
          <p14:tracePt t="58967" x="3803650" y="4822825"/>
          <p14:tracePt t="58983" x="3724275" y="4803775"/>
          <p14:tracePt t="59000" x="3670300" y="4795838"/>
          <p14:tracePt t="59017" x="3589338" y="4776788"/>
          <p14:tracePt t="59033" x="3438525" y="4751388"/>
          <p14:tracePt t="59050" x="3241675" y="4697413"/>
          <p14:tracePt t="59067" x="2965450" y="4633913"/>
          <p14:tracePt t="59083" x="2705100" y="4554538"/>
          <p14:tracePt t="59100" x="2517775" y="4500563"/>
          <p14:tracePt t="59117" x="2339975" y="4429125"/>
          <p14:tracePt t="59133" x="2259013" y="4402138"/>
          <p14:tracePt t="59150" x="2170113" y="4384675"/>
          <p14:tracePt t="59167" x="2054225" y="4348163"/>
          <p14:tracePt t="59183" x="1928813" y="4322763"/>
          <p14:tracePt t="59200" x="1803400" y="4295775"/>
          <p14:tracePt t="59217" x="1724025" y="4268788"/>
          <p14:tracePt t="59233" x="1670050" y="4241800"/>
          <p14:tracePt t="59250" x="1643063" y="4232275"/>
          <p14:tracePt t="59267" x="1633538" y="4224338"/>
          <p14:tracePt t="59283" x="1616075" y="4214813"/>
          <p14:tracePt t="59300" x="1598613" y="4205288"/>
          <p14:tracePt t="59317" x="1571625" y="4205288"/>
          <p14:tracePt t="59333" x="1536700" y="4197350"/>
          <p14:tracePt t="59350" x="1527175" y="4187825"/>
          <p14:tracePt t="59564" x="1544638" y="4205288"/>
          <p14:tracePt t="59572" x="1571625" y="4224338"/>
          <p14:tracePt t="59584" x="1589088" y="4241800"/>
          <p14:tracePt t="59601" x="1643063" y="4259263"/>
          <p14:tracePt t="59617" x="1670050" y="4259263"/>
          <p14:tracePt t="59634" x="1704975" y="4276725"/>
          <p14:tracePt t="59651" x="1724025" y="4276725"/>
          <p14:tracePt t="59668" x="1741488" y="4276725"/>
          <p14:tracePt t="59712" x="1731963" y="4276725"/>
          <p14:tracePt t="59722" x="1714500" y="4286250"/>
          <p14:tracePt t="59734" x="1697038" y="4286250"/>
          <p14:tracePt t="59751" x="1697038" y="4295775"/>
          <p14:tracePt t="59767" x="1697038" y="4303713"/>
          <p14:tracePt t="59800" x="1704975" y="4313238"/>
          <p14:tracePt t="59817" x="1704975" y="4322763"/>
          <p14:tracePt t="59834" x="1714500" y="4322763"/>
          <p14:tracePt t="59850" x="1741488" y="4330700"/>
          <p14:tracePt t="59867" x="1768475" y="4340225"/>
          <p14:tracePt t="59884" x="1803400" y="4340225"/>
          <p14:tracePt t="59900" x="1822450" y="4340225"/>
          <p14:tracePt t="59917" x="1822450" y="4322763"/>
          <p14:tracePt t="59934" x="1822450" y="4303713"/>
          <p14:tracePt t="59951" x="1812925" y="4286250"/>
          <p14:tracePt t="59967" x="1803400" y="4276725"/>
          <p14:tracePt t="59984" x="1803400" y="4268788"/>
          <p14:tracePt t="60168" x="1803400" y="4259263"/>
          <p14:tracePt t="60174" x="1812925" y="4259263"/>
          <p14:tracePt t="60185" x="1830388" y="4251325"/>
          <p14:tracePt t="60202" x="1847850" y="4241800"/>
          <p14:tracePt t="60384" x="1866900" y="4224338"/>
          <p14:tracePt t="60393" x="1901825" y="4205288"/>
          <p14:tracePt t="60401" x="1955800" y="4170363"/>
          <p14:tracePt t="60418" x="2160588" y="4081463"/>
          <p14:tracePt t="60435" x="2366963" y="3965575"/>
          <p14:tracePt t="60451" x="2786063" y="3679825"/>
          <p14:tracePt t="60467" x="3313113" y="3340100"/>
          <p14:tracePt t="60484" x="4303713" y="2724150"/>
          <p14:tracePt t="60501" x="4946650" y="2339975"/>
          <p14:tracePt t="60517" x="5438775" y="2054225"/>
          <p14:tracePt t="60534" x="5751513" y="1866900"/>
          <p14:tracePt t="60551" x="5840413" y="1803400"/>
          <p14:tracePt t="60584" x="5840413" y="1795463"/>
          <p14:tracePt t="60608" x="5840413" y="1785938"/>
          <p14:tracePt t="60720" x="5884863" y="1776413"/>
          <p14:tracePt t="60729" x="5946775" y="1751013"/>
          <p14:tracePt t="60737" x="6018213" y="1724025"/>
          <p14:tracePt t="60751" x="6170613" y="1660525"/>
          <p14:tracePt t="60768" x="6251575" y="1616075"/>
          <p14:tracePt t="60784" x="6296025" y="1581150"/>
          <p14:tracePt t="60801" x="6330950" y="1571625"/>
          <p14:tracePt t="60817" x="6384925" y="1554163"/>
          <p14:tracePt t="60834" x="6438900" y="1536700"/>
          <p14:tracePt t="60851" x="6510338" y="1500188"/>
          <p14:tracePt t="60868" x="6554788" y="1465263"/>
          <p14:tracePt t="60874" x="6562725" y="1455738"/>
          <p14:tracePt t="60885" x="6572250" y="1455738"/>
          <p14:tracePt t="60901" x="6581775" y="1438275"/>
          <p14:tracePt t="60918" x="6589713" y="1428750"/>
          <p14:tracePt t="60934" x="6599238" y="1419225"/>
          <p14:tracePt t="60951" x="6599238" y="1401763"/>
          <p14:tracePt t="60968" x="6599238" y="1393825"/>
          <p14:tracePt t="60984" x="6599238" y="1384300"/>
          <p14:tracePt t="61049" x="6599238" y="1374775"/>
          <p14:tracePt t="61057" x="6589713" y="1374775"/>
          <p14:tracePt t="61236" x="6589713" y="1393825"/>
          <p14:tracePt t="61245" x="6589713" y="1419225"/>
          <p14:tracePt t="61252" x="6589713" y="1465263"/>
          <p14:tracePt t="61269" x="6589713" y="1581150"/>
          <p14:tracePt t="61285" x="6589713" y="1741488"/>
          <p14:tracePt t="61302" x="6589713" y="1965325"/>
          <p14:tracePt t="61318" x="6581775" y="2276475"/>
          <p14:tracePt t="61335" x="6527800" y="2643188"/>
          <p14:tracePt t="61351" x="6429375" y="3071813"/>
          <p14:tracePt t="61369" x="6402388" y="3295650"/>
          <p14:tracePt t="61374" x="6394450" y="3411538"/>
          <p14:tracePt t="61385" x="6394450" y="3500438"/>
          <p14:tracePt t="61401" x="6394450" y="3687763"/>
          <p14:tracePt t="61418" x="6394450" y="3867150"/>
          <p14:tracePt t="61435" x="6438900" y="4098925"/>
          <p14:tracePt t="61452" x="6465888" y="4160838"/>
          <p14:tracePt t="61468" x="6500813" y="4303713"/>
          <p14:tracePt t="61485" x="6510338" y="4367213"/>
          <p14:tracePt t="61502" x="6518275" y="4419600"/>
          <p14:tracePt t="61519" x="6537325" y="4446588"/>
          <p14:tracePt t="61535" x="6554788" y="4473575"/>
          <p14:tracePt t="61552" x="6562725" y="4483100"/>
          <p14:tracePt t="61570" x="6572250" y="4510088"/>
          <p14:tracePt t="61586" x="6572250" y="4527550"/>
          <p14:tracePt t="61602" x="6572250" y="4608513"/>
          <p14:tracePt t="61619" x="6562725" y="4714875"/>
          <p14:tracePt t="61635" x="6554788" y="4840288"/>
          <p14:tracePt t="61652" x="6537325" y="4991100"/>
          <p14:tracePt t="61669" x="6527800" y="5126038"/>
          <p14:tracePt t="61686" x="6518275" y="5276850"/>
          <p14:tracePt t="61702" x="6510338" y="5313363"/>
          <p14:tracePt t="61719" x="6510338" y="5394325"/>
          <p14:tracePt t="61735" x="6510338" y="5402263"/>
          <p14:tracePt t="61752" x="6510338" y="5411788"/>
          <p14:tracePt t="61769" x="6518275" y="5419725"/>
          <p14:tracePt t="61808" x="6527800" y="5411788"/>
          <p14:tracePt t="61823" x="6537325" y="5402263"/>
          <p14:tracePt t="61836" x="6537325" y="5375275"/>
          <p14:tracePt t="61852" x="6537325" y="5367338"/>
          <p14:tracePt t="61869" x="6537325" y="5357813"/>
          <p14:tracePt t="61900" x="6545263" y="5357813"/>
          <p14:tracePt t="61915" x="6554788" y="5348288"/>
          <p14:tracePt t="61924" x="6562725" y="5348288"/>
          <p14:tracePt t="61936" x="6581775" y="5330825"/>
          <p14:tracePt t="61952" x="6589713" y="5330825"/>
          <p14:tracePt t="61968" x="6599238" y="5322888"/>
          <p14:tracePt t="61985" x="6599238" y="5313363"/>
          <p14:tracePt t="62002" x="6599238" y="5303838"/>
          <p14:tracePt t="62040" x="6599238" y="5295900"/>
          <p14:tracePt t="62487" x="6599238" y="5276850"/>
          <p14:tracePt t="62504" x="6589713" y="5259388"/>
          <p14:tracePt t="62519" x="6581775" y="5251450"/>
          <p14:tracePt t="62528" x="6572250" y="5251450"/>
          <p14:tracePt t="62535" x="6562725" y="5241925"/>
          <p14:tracePt t="62552" x="6545263" y="5232400"/>
          <p14:tracePt t="62569" x="6527800" y="5214938"/>
          <p14:tracePt t="62586" x="6491288" y="5205413"/>
          <p14:tracePt t="62602" x="6438900" y="5197475"/>
          <p14:tracePt t="62619" x="6384925" y="5197475"/>
          <p14:tracePt t="62635" x="6313488" y="5180013"/>
          <p14:tracePt t="62652" x="6215063" y="5180013"/>
          <p14:tracePt t="62669" x="6108700" y="5205413"/>
          <p14:tracePt t="62686" x="6000750" y="5259388"/>
          <p14:tracePt t="62702" x="5822950" y="5330825"/>
          <p14:tracePt t="62719" x="5732463" y="5367338"/>
          <p14:tracePt t="62736" x="5653088" y="5394325"/>
          <p14:tracePt t="62752" x="5581650" y="5411788"/>
          <p14:tracePt t="62769" x="5537200" y="5429250"/>
          <p14:tracePt t="62786" x="5491163" y="5438775"/>
          <p14:tracePt t="62802" x="5446713" y="5456238"/>
          <p14:tracePt t="62819" x="5419725" y="5456238"/>
          <p14:tracePt t="62836" x="5357813" y="5483225"/>
          <p14:tracePt t="62852" x="5322888" y="5510213"/>
          <p14:tracePt t="62869" x="5276850" y="5518150"/>
          <p14:tracePt t="62886" x="5251450" y="5537200"/>
          <p14:tracePt t="62902" x="5232400" y="5537200"/>
          <p14:tracePt t="62919" x="5232400" y="5545138"/>
          <p14:tracePt t="74919" x="5224463" y="5545138"/>
          <p14:tracePt t="78124" x="5187950" y="5545138"/>
          <p14:tracePt t="78132" x="5160963" y="5562600"/>
          <p14:tracePt t="78146" x="5081588" y="5608638"/>
          <p14:tracePt t="78163" x="5000625" y="5616575"/>
          <p14:tracePt t="78180" x="4911725" y="5643563"/>
          <p14:tracePt t="78196" x="4813300" y="5688013"/>
          <p14:tracePt t="78213" x="4732338" y="5724525"/>
          <p14:tracePt t="78230" x="4679950" y="5741988"/>
          <p14:tracePt t="78246" x="4616450" y="5751513"/>
          <p14:tracePt t="78263" x="4527550" y="5786438"/>
          <p14:tracePt t="78280" x="4411663" y="5830888"/>
          <p14:tracePt t="78296" x="4268788" y="5857875"/>
          <p14:tracePt t="78313" x="4098925" y="5875338"/>
          <p14:tracePt t="78329" x="3911600" y="5875338"/>
          <p14:tracePt t="78346" x="3670300" y="5875338"/>
          <p14:tracePt t="78363" x="3394075" y="5867400"/>
          <p14:tracePt t="78379" x="3044825" y="5813425"/>
          <p14:tracePt t="78396" x="2847975" y="5751513"/>
          <p14:tracePt t="78401" x="2776538" y="5705475"/>
          <p14:tracePt t="78412" x="2732088" y="5688013"/>
          <p14:tracePt t="78429" x="2714625" y="5670550"/>
          <p14:tracePt t="78446" x="2714625" y="5653088"/>
          <p14:tracePt t="78463" x="2714625" y="5616575"/>
          <p14:tracePt t="78479" x="2714625" y="5562600"/>
          <p14:tracePt t="78496" x="2714625" y="5527675"/>
          <p14:tracePt t="78512" x="2714625" y="5473700"/>
          <p14:tracePt t="78529" x="2732088" y="5394325"/>
          <p14:tracePt t="78546" x="2759075" y="5276850"/>
          <p14:tracePt t="78562" x="2786063" y="5187950"/>
          <p14:tracePt t="78579" x="2803525" y="5116513"/>
          <p14:tracePt t="78596" x="2803525" y="5054600"/>
          <p14:tracePt t="78613" x="2803525" y="5000625"/>
          <p14:tracePt t="78629" x="2795588" y="4938713"/>
          <p14:tracePt t="78646" x="2786063" y="4902200"/>
          <p14:tracePt t="78663" x="2768600" y="4857750"/>
          <p14:tracePt t="78680" x="2741613" y="4786313"/>
          <p14:tracePt t="78696" x="2724150" y="4732338"/>
          <p14:tracePt t="78713" x="2679700" y="4670425"/>
          <p14:tracePt t="78729" x="2608263" y="4572000"/>
          <p14:tracePt t="78746" x="2581275" y="4527550"/>
          <p14:tracePt t="78763" x="2571750" y="4500563"/>
          <p14:tracePt t="78780" x="2554288" y="4483100"/>
          <p14:tracePt t="78796" x="2527300" y="4456113"/>
          <p14:tracePt t="78813" x="2500313" y="4438650"/>
          <p14:tracePt t="78829" x="2465388" y="4411663"/>
          <p14:tracePt t="78846" x="2411413" y="4375150"/>
          <p14:tracePt t="78863" x="2322513" y="4348163"/>
          <p14:tracePt t="78879" x="2187575" y="4286250"/>
          <p14:tracePt t="78896" x="2133600" y="4259263"/>
          <p14:tracePt t="78913" x="2098675" y="4241800"/>
          <p14:tracePt t="78930" x="2081213" y="4232275"/>
          <p14:tracePt t="78946" x="2062163" y="4224338"/>
          <p14:tracePt t="78963" x="2054225" y="4214813"/>
          <p14:tracePt t="78979" x="2017713" y="4205288"/>
          <p14:tracePt t="78996" x="1990725" y="4197350"/>
          <p14:tracePt t="79013" x="1982788" y="4187825"/>
          <p14:tracePt t="79304" x="1982788" y="4197350"/>
          <p14:tracePt t="79312" x="1982788" y="4224338"/>
          <p14:tracePt t="79320" x="1990725" y="4251325"/>
          <p14:tracePt t="79330" x="1990725" y="4268788"/>
          <p14:tracePt t="79347" x="2000250" y="4276725"/>
          <p14:tracePt t="79363" x="2000250" y="4286250"/>
          <p14:tracePt t="79380" x="2009775" y="4286250"/>
          <p14:tracePt t="79397" x="2009775" y="4295775"/>
          <p14:tracePt t="79413" x="2009775" y="4303713"/>
          <p14:tracePt t="79430" x="2017713" y="4313238"/>
          <p14:tracePt t="79452" x="2017713" y="4322763"/>
          <p14:tracePt t="79514" x="2009775" y="4340225"/>
          <p14:tracePt t="79538" x="2009775" y="4348163"/>
          <p14:tracePt t="79647" x="2000250" y="4348163"/>
          <p14:tracePt t="79654" x="2000250" y="4357688"/>
          <p14:tracePt t="79687" x="1990725" y="4357688"/>
          <p14:tracePt t="79695" x="1973263" y="4357688"/>
          <p14:tracePt t="80289" x="1982788" y="4348163"/>
          <p14:tracePt t="80297" x="2027238" y="4330700"/>
          <p14:tracePt t="80305" x="2062163" y="4322763"/>
          <p14:tracePt t="80314" x="2098675" y="4322763"/>
          <p14:tracePt t="80330" x="2108200" y="4322763"/>
          <p14:tracePt t="80347" x="2108200" y="4313238"/>
          <p14:tracePt t="80593" x="2116138" y="4330700"/>
          <p14:tracePt t="80602" x="2133600" y="4340225"/>
          <p14:tracePt t="80615" x="2152650" y="4357688"/>
          <p14:tracePt t="80632" x="2179638" y="4411663"/>
          <p14:tracePt t="80648" x="2205038" y="4438650"/>
          <p14:tracePt t="80664" x="2224088" y="4473575"/>
          <p14:tracePt t="80681" x="2241550" y="4491038"/>
          <p14:tracePt t="80891" x="2241550" y="4500563"/>
          <p14:tracePt t="80913" x="2251075" y="4510088"/>
          <p14:tracePt t="81281" x="2259013" y="4510088"/>
          <p14:tracePt t="81289" x="2276475" y="4510088"/>
          <p14:tracePt t="81298" x="2312988" y="4510088"/>
          <p14:tracePt t="81315" x="2384425" y="4527550"/>
          <p14:tracePt t="81333" x="2509838" y="4537075"/>
          <p14:tracePt t="81348" x="2554288" y="4537075"/>
          <p14:tracePt t="81365" x="2643188" y="4545013"/>
          <p14:tracePt t="81382" x="2670175" y="4545013"/>
          <p14:tracePt t="81398" x="2679700" y="4545013"/>
          <p14:tracePt t="81555" x="2687638" y="4545013"/>
          <p14:tracePt t="81562" x="2705100" y="4545013"/>
          <p14:tracePt t="81570" x="2724150" y="4545013"/>
          <p14:tracePt t="81582" x="2768600" y="4545013"/>
          <p14:tracePt t="81598" x="2795588" y="4545013"/>
          <p14:tracePt t="81615" x="2867025" y="4545013"/>
          <p14:tracePt t="81632" x="2901950" y="4545013"/>
          <p14:tracePt t="81720" x="2911475" y="4545013"/>
          <p14:tracePt t="81945" x="2919413" y="4537075"/>
          <p14:tracePt t="81977" x="2919413" y="4527550"/>
          <p14:tracePt t="81991" x="2928938" y="4527550"/>
          <p14:tracePt t="82007" x="2928938" y="4518025"/>
          <p14:tracePt t="82023" x="2938463" y="4518025"/>
          <p14:tracePt t="82055" x="2946400" y="4518025"/>
          <p14:tracePt t="82068" x="2955925" y="4510088"/>
          <p14:tracePt t="82100" x="2965450" y="4510088"/>
          <p14:tracePt t="82133" x="2973388" y="4510088"/>
          <p14:tracePt t="82163" x="2982913" y="4500563"/>
          <p14:tracePt t="82195" x="2990850" y="4500563"/>
          <p14:tracePt t="82211" x="3000375" y="4491038"/>
          <p14:tracePt t="82225" x="3009900" y="4491038"/>
          <p14:tracePt t="82250" x="3017838" y="4491038"/>
          <p14:tracePt t="82257" x="3027363" y="4491038"/>
          <p14:tracePt t="82265" x="3036888" y="4483100"/>
          <p14:tracePt t="82282" x="3081338" y="4473575"/>
          <p14:tracePt t="82298" x="3125788" y="4473575"/>
          <p14:tracePt t="82315" x="3187700" y="4465638"/>
          <p14:tracePt t="82332" x="3251200" y="4456113"/>
          <p14:tracePt t="82349" x="3268663" y="4456113"/>
          <p14:tracePt t="82365" x="3268663" y="4446588"/>
          <p14:tracePt t="82475" x="3276600" y="4446588"/>
          <p14:tracePt t="82499" x="3286125" y="4446588"/>
          <p14:tracePt t="82523" x="3295650" y="4446588"/>
          <p14:tracePt t="82531" x="3303588" y="4446588"/>
          <p14:tracePt t="82547" x="3313113" y="4446588"/>
          <p14:tracePt t="82555" x="3322638" y="4446588"/>
          <p14:tracePt t="82565" x="3330575" y="4446588"/>
          <p14:tracePt t="82582" x="3367088" y="4446588"/>
          <p14:tracePt t="82599" x="3438525" y="4446588"/>
          <p14:tracePt t="82615" x="3490913" y="4446588"/>
          <p14:tracePt t="82632" x="3544888" y="4446588"/>
          <p14:tracePt t="82649" x="3581400" y="4438650"/>
          <p14:tracePt t="82666" x="3608388" y="4438650"/>
          <p14:tracePt t="82773" x="3625850" y="4438650"/>
          <p14:tracePt t="82790" x="3633788" y="4429125"/>
          <p14:tracePt t="82798" x="3652838" y="4429125"/>
          <p14:tracePt t="82807" x="3660775" y="4419600"/>
          <p14:tracePt t="82816" x="3670300" y="4411663"/>
          <p14:tracePt t="82832" x="3714750" y="4402138"/>
          <p14:tracePt t="82849" x="3724275" y="4402138"/>
          <p14:tracePt t="82865" x="3724275" y="4394200"/>
          <p14:tracePt t="82882" x="3732213" y="4394200"/>
          <p14:tracePt t="82899" x="3732213" y="4402138"/>
          <p14:tracePt t="82915" x="3705225" y="4375150"/>
          <p14:tracePt t="82932" x="3670300" y="4348163"/>
          <p14:tracePt t="82970" x="3660775" y="4348163"/>
          <p14:tracePt t="83266" x="3652838" y="4348163"/>
          <p14:tracePt t="83562" x="3660775" y="4348163"/>
          <p14:tracePt t="83578" x="3679825" y="4348163"/>
          <p14:tracePt t="83594" x="3687763" y="4348163"/>
          <p14:tracePt t="83602" x="3705225" y="4348163"/>
          <p14:tracePt t="83616" x="3732213" y="4340225"/>
          <p14:tracePt t="83633" x="3768725" y="4330700"/>
          <p14:tracePt t="83650" x="3803650" y="4330700"/>
          <p14:tracePt t="83666" x="3848100" y="4330700"/>
          <p14:tracePt t="83683" x="3894138" y="4330700"/>
          <p14:tracePt t="83699" x="3938588" y="4330700"/>
          <p14:tracePt t="83716" x="4017963" y="4330700"/>
          <p14:tracePt t="83733" x="4062413" y="4340225"/>
          <p14:tracePt t="83749" x="4098925" y="4340225"/>
          <p14:tracePt t="83766" x="4125913" y="4348163"/>
          <p14:tracePt t="83783" x="4143375" y="4348163"/>
          <p14:tracePt t="83799" x="4152900" y="4348163"/>
          <p14:tracePt t="83817" x="4187825" y="4348163"/>
          <p14:tracePt t="83833" x="4197350" y="4348163"/>
          <p14:tracePt t="83849" x="4241800" y="4348163"/>
          <p14:tracePt t="83866" x="4276725" y="4348163"/>
          <p14:tracePt t="83883" x="4286250" y="4348163"/>
          <p14:tracePt t="83900" x="4313238" y="4340225"/>
          <p14:tracePt t="83916" x="4322763" y="4340225"/>
          <p14:tracePt t="83933" x="4322763" y="4330700"/>
          <p14:tracePt t="83941" x="4330700" y="4330700"/>
          <p14:tracePt t="83954" x="4330700" y="4322763"/>
          <p14:tracePt t="83992" x="4330700" y="4313238"/>
          <p14:tracePt t="84040" x="4340225" y="4303713"/>
          <p14:tracePt t="84048" x="4348163" y="4303713"/>
          <p14:tracePt t="84056" x="4367213" y="4303713"/>
          <p14:tracePt t="84067" x="4375150" y="4295775"/>
          <p14:tracePt t="84084" x="4419600" y="4286250"/>
          <p14:tracePt t="84100" x="4438650" y="4286250"/>
          <p14:tracePt t="84117" x="4465638" y="4268788"/>
          <p14:tracePt t="84133" x="4483100" y="4259263"/>
          <p14:tracePt t="84150" x="4491038" y="4251325"/>
          <p14:tracePt t="84188" x="4491038" y="4241800"/>
          <p14:tracePt t="84195" x="4483100" y="4241800"/>
          <p14:tracePt t="84203" x="4473575" y="4241800"/>
          <p14:tracePt t="84216" x="4456113" y="4241800"/>
          <p14:tracePt t="84233" x="4419600" y="4241800"/>
          <p14:tracePt t="84249" x="4384675" y="4241800"/>
          <p14:tracePt t="84266" x="4330700" y="4232275"/>
          <p14:tracePt t="84283" x="4259263" y="4232275"/>
          <p14:tracePt t="84300" x="4160838" y="4224338"/>
          <p14:tracePt t="84317" x="4017963" y="4224338"/>
          <p14:tracePt t="84333" x="3946525" y="4241800"/>
          <p14:tracePt t="84350" x="3911600" y="4259263"/>
          <p14:tracePt t="84366" x="3894138" y="4268788"/>
          <p14:tracePt t="84383" x="3894138" y="4276725"/>
          <p14:tracePt t="84610" x="3875088" y="4268788"/>
          <p14:tracePt t="84618" x="3867150" y="4241800"/>
          <p14:tracePt t="84626" x="3848100" y="4232275"/>
          <p14:tracePt t="84634" x="3840163" y="4214813"/>
          <p14:tracePt t="84650" x="3830638" y="4214813"/>
          <p14:tracePt t="85696" x="3830638" y="4187825"/>
          <p14:tracePt t="85705" x="3830638" y="4152900"/>
          <p14:tracePt t="85718" x="3857625" y="4116388"/>
          <p14:tracePt t="85735" x="4010025" y="3965575"/>
          <p14:tracePt t="85751" x="4160838" y="3848100"/>
          <p14:tracePt t="85769" x="4330700" y="3741738"/>
          <p14:tracePt t="85784" x="4510088" y="3581400"/>
          <p14:tracePt t="85801" x="4705350" y="3348038"/>
          <p14:tracePt t="85818" x="4938713" y="3089275"/>
          <p14:tracePt t="85834" x="5375275" y="2643188"/>
          <p14:tracePt t="85851" x="5670550" y="2374900"/>
          <p14:tracePt t="85868" x="5965825" y="2170113"/>
          <p14:tracePt t="85884" x="6134100" y="2054225"/>
          <p14:tracePt t="85901" x="6251575" y="1965325"/>
          <p14:tracePt t="85917" x="6296025" y="1919288"/>
          <p14:tracePt t="85934" x="6313488" y="1901825"/>
          <p14:tracePt t="85954" x="6313488" y="1893888"/>
          <p14:tracePt t="86032" x="6313488" y="1874838"/>
          <p14:tracePt t="86041" x="6313488" y="1847850"/>
          <p14:tracePt t="87479" x="6323013" y="1839913"/>
          <p14:tracePt t="87485" x="6330950" y="1830388"/>
          <p14:tracePt t="87502" x="6340475" y="1822450"/>
          <p14:tracePt t="87519" x="6348413" y="1812925"/>
          <p14:tracePt t="87535" x="6375400" y="1803400"/>
          <p14:tracePt t="87552" x="6402388" y="1785938"/>
          <p14:tracePt t="87568" x="6456363" y="1758950"/>
          <p14:tracePt t="87585" x="6483350" y="1731963"/>
          <p14:tracePt t="87602" x="6510338" y="1714500"/>
          <p14:tracePt t="87618" x="6537325" y="1697038"/>
          <p14:tracePt t="87635" x="6581775" y="1679575"/>
          <p14:tracePt t="87652" x="6626225" y="1660525"/>
          <p14:tracePt t="87668" x="6705600" y="1625600"/>
          <p14:tracePt t="87685" x="6796088" y="1581150"/>
          <p14:tracePt t="87702" x="6813550" y="1571625"/>
          <p14:tracePt t="87718" x="6831013" y="1571625"/>
          <p14:tracePt t="87767" x="6840538" y="1571625"/>
          <p14:tracePt t="87777" x="6848475" y="1571625"/>
          <p14:tracePt t="87786" x="6848475" y="1562100"/>
          <p14:tracePt t="87802" x="6875463" y="1562100"/>
          <p14:tracePt t="87819" x="6911975" y="1536700"/>
          <p14:tracePt t="87835" x="6929438" y="1517650"/>
          <p14:tracePt t="87852" x="6965950" y="1500188"/>
          <p14:tracePt t="87869" x="6983413" y="1473200"/>
          <p14:tracePt t="87885" x="7000875" y="1455738"/>
          <p14:tracePt t="87902" x="7000875" y="1446213"/>
          <p14:tracePt t="87919" x="7000875" y="1438275"/>
          <p14:tracePt t="87938" x="7000875" y="1428750"/>
          <p14:tracePt t="88205" x="7010400" y="1446213"/>
          <p14:tracePt t="88221" x="7010400" y="1455738"/>
          <p14:tracePt t="88275" x="7010400" y="1465263"/>
          <p14:tracePt t="88283" x="7010400" y="1473200"/>
          <p14:tracePt t="88291" x="7010400" y="1482725"/>
          <p14:tracePt t="88302" x="7010400" y="1490663"/>
          <p14:tracePt t="88319" x="7010400" y="1500188"/>
          <p14:tracePt t="88416" x="7010400" y="1509713"/>
          <p14:tracePt t="88425" x="7010400" y="1527175"/>
          <p14:tracePt t="88436" x="7010400" y="1536700"/>
          <p14:tracePt t="88452" x="7010400" y="1554163"/>
          <p14:tracePt t="88486" x="7010400" y="1571625"/>
          <p14:tracePt t="88502" x="7018338" y="1581150"/>
          <p14:tracePt t="88519" x="7027863" y="1589088"/>
          <p14:tracePt t="88535" x="7037388" y="1598613"/>
          <p14:tracePt t="88552" x="7037388" y="1608138"/>
          <p14:tracePt t="88627" x="7037388" y="1598613"/>
          <p14:tracePt t="88635" x="7045325" y="1581150"/>
          <p14:tracePt t="88643" x="7045325" y="1571625"/>
          <p14:tracePt t="88653" x="7045325" y="1562100"/>
          <p14:tracePt t="88669" x="7045325" y="1554163"/>
          <p14:tracePt t="88686" x="7045325" y="1536700"/>
          <p14:tracePt t="88955" x="7054850" y="1527175"/>
          <p14:tracePt t="88971" x="7072313" y="1527175"/>
          <p14:tracePt t="88980" x="7072313" y="1517650"/>
          <p14:tracePt t="88988" x="7081838" y="1517650"/>
          <p14:tracePt t="89003" x="7099300" y="1509713"/>
          <p14:tracePt t="89019" x="7108825" y="1500188"/>
          <p14:tracePt t="89052" x="7116763" y="1500188"/>
          <p14:tracePt t="89069" x="7126288" y="1500188"/>
          <p14:tracePt t="89086" x="7134225" y="1500188"/>
          <p14:tracePt t="89103" x="7153275" y="1500188"/>
          <p14:tracePt t="89119" x="7161213" y="1500188"/>
          <p14:tracePt t="89136" x="7180263" y="1500188"/>
          <p14:tracePt t="89153" x="7188200" y="1500188"/>
          <p14:tracePt t="89196" x="7197725" y="1500188"/>
          <p14:tracePt t="89212" x="7215188" y="1500188"/>
          <p14:tracePt t="89219" x="7232650" y="1500188"/>
          <p14:tracePt t="89236" x="7259638" y="1500188"/>
          <p14:tracePt t="89253" x="7296150" y="1500188"/>
          <p14:tracePt t="89270" x="7304088" y="1500188"/>
          <p14:tracePt t="89286" x="7313613" y="1500188"/>
          <p14:tracePt t="89303" x="7331075" y="1500188"/>
          <p14:tracePt t="89320" x="7340600" y="1500188"/>
          <p14:tracePt t="89337" x="7367588" y="1500188"/>
          <p14:tracePt t="89354" x="7385050" y="1500188"/>
          <p14:tracePt t="89370" x="7439025" y="1500188"/>
          <p14:tracePt t="89387" x="7473950" y="1500188"/>
          <p14:tracePt t="89405" x="7518400" y="1500188"/>
          <p14:tracePt t="89421" x="7554913" y="1500188"/>
          <p14:tracePt t="89437" x="7562850" y="1500188"/>
          <p14:tracePt t="89596" x="7572375" y="1500188"/>
          <p14:tracePt t="89603" x="7589838" y="1490663"/>
          <p14:tracePt t="89612" x="7599363" y="1482725"/>
          <p14:tracePt t="89620" x="7616825" y="1482725"/>
          <p14:tracePt t="89637" x="7643813" y="1473200"/>
          <p14:tracePt t="89654" x="7661275" y="1465263"/>
          <p14:tracePt t="89670" x="7670800" y="1465263"/>
          <p14:tracePt t="89705" x="7680325" y="1465263"/>
          <p14:tracePt t="89730" x="7697788" y="1465263"/>
          <p14:tracePt t="89737" x="7715250" y="1455738"/>
          <p14:tracePt t="89744" x="7724775" y="1455738"/>
          <p14:tracePt t="89753" x="7759700" y="1455738"/>
          <p14:tracePt t="89770" x="7823200" y="1455738"/>
          <p14:tracePt t="89787" x="7894638" y="1455738"/>
          <p14:tracePt t="89803" x="7966075" y="1455738"/>
          <p14:tracePt t="89820" x="8089900" y="1455738"/>
          <p14:tracePt t="89837" x="8143875" y="1455738"/>
          <p14:tracePt t="89853" x="8180388" y="1455738"/>
          <p14:tracePt t="89870" x="8197850" y="1455738"/>
          <p14:tracePt t="89887" x="8215313" y="1455738"/>
          <p14:tracePt t="89904" x="8242300" y="1455738"/>
          <p14:tracePt t="89937" x="8251825" y="1465263"/>
          <p14:tracePt t="89954" x="8259763" y="1465263"/>
          <p14:tracePt t="89971" x="8269288" y="1455738"/>
          <p14:tracePt t="89987" x="8269288" y="1446213"/>
          <p14:tracePt t="90182" x="8242300" y="1446213"/>
          <p14:tracePt t="90190" x="8215313" y="1446213"/>
          <p14:tracePt t="90204" x="8205788" y="1446213"/>
          <p14:tracePt t="90408" x="8205788" y="1465263"/>
          <p14:tracePt t="90416" x="8188325" y="1465263"/>
          <p14:tracePt t="90427" x="8180388" y="1465263"/>
          <p14:tracePt t="90441" x="8170863" y="1465263"/>
          <p14:tracePt t="90454" x="8153400" y="1465263"/>
          <p14:tracePt t="90487" x="8143875" y="1465263"/>
          <p14:tracePt t="90510" x="8134350" y="1465263"/>
          <p14:tracePt t="90521" x="8126413" y="1465263"/>
          <p14:tracePt t="90538" x="8116888" y="1465263"/>
          <p14:tracePt t="90554" x="8089900" y="1465263"/>
          <p14:tracePt t="90570" x="8037513" y="1465263"/>
          <p14:tracePt t="90587" x="8010525" y="1465263"/>
          <p14:tracePt t="90604" x="7983538" y="1465263"/>
          <p14:tracePt t="90620" x="7966075" y="1473200"/>
          <p14:tracePt t="90637" x="7956550" y="1473200"/>
          <p14:tracePt t="90654" x="7947025" y="1482725"/>
          <p14:tracePt t="90753" x="7956550" y="1482725"/>
          <p14:tracePt t="90760" x="7956550" y="1473200"/>
          <p14:tracePt t="90784" x="7956550" y="1465263"/>
          <p14:tracePt t="90793" x="7966075" y="1465263"/>
          <p14:tracePt t="90804" x="7974013" y="1455738"/>
          <p14:tracePt t="90821" x="7983538" y="1438275"/>
          <p14:tracePt t="90862" x="7983538" y="1428750"/>
          <p14:tracePt t="91392" x="7991475" y="1428750"/>
          <p14:tracePt t="91401" x="8018463" y="1428750"/>
          <p14:tracePt t="91409" x="8054975" y="1411288"/>
          <p14:tracePt t="91422" x="8108950" y="1393825"/>
          <p14:tracePt t="91438" x="8251825" y="1347788"/>
          <p14:tracePt t="91455" x="8323263" y="1330325"/>
          <p14:tracePt t="91472" x="8348663" y="1330325"/>
          <p14:tracePt t="91488" x="8367713" y="1330325"/>
          <p14:tracePt t="91505" x="8375650" y="1330325"/>
          <p14:tracePt t="91522" x="8420100" y="1330325"/>
          <p14:tracePt t="91538" x="8474075" y="1330325"/>
          <p14:tracePt t="91555" x="8545513" y="1330325"/>
          <p14:tracePt t="91571" x="8616950" y="1347788"/>
          <p14:tracePt t="91588" x="8634413" y="1347788"/>
          <p14:tracePt t="91604" x="8643938" y="1347788"/>
          <p14:tracePt t="91637" x="8653463" y="1347788"/>
          <p14:tracePt t="91654" x="8661400" y="1347788"/>
          <p14:tracePt t="91671" x="8680450" y="1347788"/>
          <p14:tracePt t="91687" x="8715375" y="1347788"/>
          <p14:tracePt t="91704" x="8742363" y="1347788"/>
          <p14:tracePt t="91721" x="8759825" y="1347788"/>
          <p14:tracePt t="91737" x="8769350" y="1347788"/>
          <p14:tracePt t="91754" x="8777288" y="1347788"/>
          <p14:tracePt t="91804" x="8786813" y="1347788"/>
          <p14:tracePt t="91813" x="8796338" y="1347788"/>
          <p14:tracePt t="91821" x="8804275" y="1347788"/>
          <p14:tracePt t="91838" x="8831263" y="1347788"/>
          <p14:tracePt t="91855" x="8848725" y="1357313"/>
          <p14:tracePt t="91871" x="8867775" y="1357313"/>
          <p14:tracePt t="91888" x="8875713" y="1357313"/>
          <p14:tracePt t="91904" x="8894763" y="1357313"/>
          <p14:tracePt t="91921" x="8902700" y="1366838"/>
          <p14:tracePt t="91938" x="8920163" y="1366838"/>
          <p14:tracePt t="91955" x="8939213" y="1366838"/>
          <p14:tracePt t="91971" x="8966200" y="1384300"/>
          <p14:tracePt t="91988" x="8991600" y="1384300"/>
          <p14:tracePt t="92005" x="9018588" y="1401763"/>
          <p14:tracePt t="92021" x="9028113" y="1401763"/>
          <p14:tracePt t="92073" x="9037638" y="1411288"/>
          <p14:tracePt t="92088" x="9037638" y="1419225"/>
          <p14:tracePt t="92339" x="9045575" y="1419225"/>
          <p14:tracePt t="92346" x="9055100" y="1419225"/>
          <p14:tracePt t="92355" x="9063038" y="1419225"/>
          <p14:tracePt t="92372" x="9117013" y="1428750"/>
          <p14:tracePt t="92389" x="9153525" y="1428750"/>
          <p14:tracePt t="92406" x="9188450" y="1428750"/>
          <p14:tracePt t="92423" x="9197975" y="1428750"/>
          <p14:tracePt t="92622" x="9224963" y="1428750"/>
          <p14:tracePt t="92629" x="9259888" y="1428750"/>
          <p14:tracePt t="92640" x="9286875" y="1428750"/>
          <p14:tracePt t="92656" x="9358313" y="1428750"/>
          <p14:tracePt t="92673" x="9447213" y="1411288"/>
          <p14:tracePt t="92689" x="9474200" y="1411288"/>
          <p14:tracePt t="92745" x="9474200" y="1401763"/>
          <p14:tracePt t="93065" x="9447213" y="1428750"/>
          <p14:tracePt t="93073" x="9375775" y="1490663"/>
          <p14:tracePt t="93081" x="9277350" y="1581150"/>
          <p14:tracePt t="93090" x="9188450" y="1660525"/>
          <p14:tracePt t="93105" x="9028113" y="1830388"/>
          <p14:tracePt t="93122" x="8902700" y="1955800"/>
          <p14:tracePt t="93139" x="8777288" y="2071688"/>
          <p14:tracePt t="93155" x="8653463" y="2187575"/>
          <p14:tracePt t="93172" x="8447088" y="2401888"/>
          <p14:tracePt t="93189" x="8323263" y="2562225"/>
          <p14:tracePt t="93206" x="8197850" y="2732088"/>
          <p14:tracePt t="93222" x="8089900" y="2894013"/>
          <p14:tracePt t="93239" x="7983538" y="3081338"/>
          <p14:tracePt t="93256" x="7902575" y="3224213"/>
          <p14:tracePt t="93272" x="7823200" y="3367088"/>
          <p14:tracePt t="93289" x="7732713" y="3544888"/>
          <p14:tracePt t="93306" x="7715250" y="3608388"/>
          <p14:tracePt t="93323" x="7653338" y="3848100"/>
          <p14:tracePt t="93339" x="7634288" y="3990975"/>
          <p14:tracePt t="93356" x="7634288" y="4125913"/>
          <p14:tracePt t="93373" x="7634288" y="4268788"/>
          <p14:tracePt t="93389" x="7634288" y="4375150"/>
          <p14:tracePt t="93406" x="7626350" y="4473575"/>
          <p14:tracePt t="93422" x="7616825" y="4598988"/>
          <p14:tracePt t="93439" x="7608888" y="4705350"/>
          <p14:tracePt t="93456" x="7599363" y="4813300"/>
          <p14:tracePt t="93473" x="7589838" y="4946650"/>
          <p14:tracePt t="93489" x="7581900" y="5018088"/>
          <p14:tracePt t="93506" x="7554913" y="5027613"/>
          <p14:tracePt t="93522" x="7500938" y="5018088"/>
          <p14:tracePt t="94060" x="7500938" y="5027613"/>
          <p14:tracePt t="94067" x="7500938" y="5037138"/>
          <p14:tracePt t="94074" x="7500938" y="5045075"/>
          <p14:tracePt t="94090" x="7491413" y="5081588"/>
          <p14:tracePt t="94106" x="7483475" y="5099050"/>
          <p14:tracePt t="94123" x="7466013" y="5133975"/>
          <p14:tracePt t="94140" x="7456488" y="5153025"/>
          <p14:tracePt t="94156" x="7439025" y="5153025"/>
          <p14:tracePt t="94173" x="7429500" y="5170488"/>
          <p14:tracePt t="94190" x="7419975" y="5180013"/>
          <p14:tracePt t="94206" x="7419975" y="5187950"/>
          <p14:tracePt t="94223" x="7402513" y="5187950"/>
          <p14:tracePt t="94240" x="7394575" y="5205413"/>
          <p14:tracePt t="94256" x="7385050" y="5214938"/>
          <p14:tracePt t="94273" x="7375525" y="5232400"/>
          <p14:tracePt t="94290" x="7331075" y="5276850"/>
          <p14:tracePt t="94306" x="7304088" y="5303838"/>
          <p14:tracePt t="94324" x="7286625" y="5330825"/>
          <p14:tracePt t="94340" x="7269163" y="5340350"/>
          <p14:tracePt t="94356" x="7259638" y="5357813"/>
          <p14:tracePt t="94390" x="7251700" y="5357813"/>
          <p14:tracePt t="94613" x="7251700" y="5348288"/>
          <p14:tracePt t="94676" x="7251700" y="5340350"/>
          <p14:tracePt t="94692" x="7251700" y="5330825"/>
          <p14:tracePt t="94730" x="7251700" y="5322888"/>
          <p14:tracePt t="95183" x="7242175" y="5330825"/>
          <p14:tracePt t="95192" x="7232650" y="5330825"/>
          <p14:tracePt t="95200" x="7224713" y="5340350"/>
          <p14:tracePt t="95208" x="7224713" y="5348288"/>
          <p14:tracePt t="95224" x="7215188" y="5348288"/>
          <p14:tracePt t="95241" x="7205663" y="5348288"/>
          <p14:tracePt t="95425" x="7197725" y="5348288"/>
          <p14:tracePt t="95437" x="7188200" y="5348288"/>
          <p14:tracePt t="95457" x="7180263" y="5340350"/>
          <p14:tracePt t="95473" x="7180263" y="5330825"/>
          <p14:tracePt t="95482" x="7170738" y="5330825"/>
          <p14:tracePt t="95941" x="7170738" y="5322888"/>
          <p14:tracePt t="95948" x="7161213" y="5322888"/>
          <p14:tracePt t="95957" x="7153275" y="5322888"/>
          <p14:tracePt t="96098" x="7153275" y="5313363"/>
          <p14:tracePt t="96106" x="7170738" y="5303838"/>
          <p14:tracePt t="96115" x="7180263" y="5303838"/>
          <p14:tracePt t="96124" x="7188200" y="5303838"/>
          <p14:tracePt t="96141" x="7224713" y="5295900"/>
          <p14:tracePt t="96157" x="7286625" y="5276850"/>
          <p14:tracePt t="96174" x="7323138" y="5276850"/>
          <p14:tracePt t="96191" x="7348538" y="5276850"/>
          <p14:tracePt t="96208" x="7358063" y="5276850"/>
          <p14:tracePt t="96364" x="7367588" y="5276850"/>
          <p14:tracePt t="96465" x="7375525" y="5276850"/>
          <p14:tracePt t="96480" x="7385050" y="5276850"/>
          <p14:tracePt t="96486" x="7394575" y="5276850"/>
          <p14:tracePt t="96495" x="7402513" y="5276850"/>
          <p14:tracePt t="96511" x="7419975" y="5268913"/>
          <p14:tracePt t="96524" x="7429500" y="5268913"/>
          <p14:tracePt t="96541" x="7446963" y="5268913"/>
          <p14:tracePt t="96589" x="7456488" y="5268913"/>
          <p14:tracePt t="96605" x="7466013" y="5268913"/>
          <p14:tracePt t="96621" x="7483475" y="5268913"/>
          <p14:tracePt t="96629" x="7491413" y="5268913"/>
          <p14:tracePt t="96641" x="7510463" y="5268913"/>
          <p14:tracePt t="96658" x="7572375" y="5268913"/>
          <p14:tracePt t="96674" x="7616825" y="5268913"/>
          <p14:tracePt t="96691" x="7670800" y="5268913"/>
          <p14:tracePt t="96708" x="7715250" y="5268913"/>
          <p14:tracePt t="96725" x="7732713" y="5268913"/>
          <p14:tracePt t="96742" x="7742238" y="5268913"/>
          <p14:tracePt t="96926" x="7751763" y="5268913"/>
          <p14:tracePt t="96935" x="7759700" y="5268913"/>
          <p14:tracePt t="96944" x="7777163" y="5268913"/>
          <p14:tracePt t="96958" x="7796213" y="5268913"/>
          <p14:tracePt t="96975" x="7813675" y="5268913"/>
          <p14:tracePt t="96991" x="7823200" y="5268913"/>
          <p14:tracePt t="97060" x="7831138" y="5268913"/>
          <p14:tracePt t="97074" x="7840663" y="5268913"/>
          <p14:tracePt t="97083" x="7848600" y="5268913"/>
          <p14:tracePt t="97092" x="7858125" y="5268913"/>
          <p14:tracePt t="97109" x="7885113" y="5268913"/>
          <p14:tracePt t="97125" x="7912100" y="5268913"/>
          <p14:tracePt t="97142" x="7956550" y="5268913"/>
          <p14:tracePt t="97158" x="7991475" y="5268913"/>
          <p14:tracePt t="97175" x="8010525" y="5268913"/>
          <p14:tracePt t="97192" x="8018463" y="5268913"/>
          <p14:tracePt t="97332" x="8027988" y="5268913"/>
          <p14:tracePt t="97340" x="8037513" y="5268913"/>
          <p14:tracePt t="97349" x="8054975" y="5259388"/>
          <p14:tracePt t="97359" x="8062913" y="5259388"/>
          <p14:tracePt t="97375" x="8081963" y="5251450"/>
          <p14:tracePt t="97392" x="8099425" y="5251450"/>
          <p14:tracePt t="97408" x="8108950" y="5251450"/>
          <p14:tracePt t="97425" x="8108950" y="5241925"/>
          <p14:tracePt t="97660" x="8116888" y="5241925"/>
          <p14:tracePt t="97676" x="8134350" y="5241925"/>
          <p14:tracePt t="97692" x="8143875" y="5241925"/>
          <p14:tracePt t="97708" x="8153400" y="5241925"/>
          <p14:tracePt t="97733" x="8161338" y="5241925"/>
          <p14:tracePt t="97762" x="8170863" y="5241925"/>
          <p14:tracePt t="97802" x="8180388" y="5241925"/>
          <p14:tracePt t="97832" x="8188325" y="5241925"/>
          <p14:tracePt t="97842" x="8197850" y="5241925"/>
          <p14:tracePt t="97850" x="8205788" y="5241925"/>
          <p14:tracePt t="97865" x="8224838" y="5241925"/>
          <p14:tracePt t="97875" x="8232775" y="5241925"/>
          <p14:tracePt t="97892" x="8251825" y="5241925"/>
          <p14:tracePt t="97909" x="8286750" y="5241925"/>
          <p14:tracePt t="97926" x="8296275" y="5241925"/>
          <p14:tracePt t="97942" x="8304213" y="5241925"/>
          <p14:tracePt t="97959" x="8323263" y="5241925"/>
          <p14:tracePt t="97975" x="8331200" y="5251450"/>
          <p14:tracePt t="97992" x="8348663" y="5251450"/>
          <p14:tracePt t="98009" x="8358188" y="5251450"/>
          <p14:tracePt t="98025" x="8367713" y="5251450"/>
          <p14:tracePt t="98043" x="8375650" y="5251450"/>
          <p14:tracePt t="98059" x="8385175" y="5251450"/>
          <p14:tracePt t="98075" x="8394700" y="5251450"/>
          <p14:tracePt t="98092" x="8412163" y="5251450"/>
          <p14:tracePt t="98109" x="8439150" y="5251450"/>
          <p14:tracePt t="98125" x="8456613" y="5251450"/>
          <p14:tracePt t="98142" x="8466138" y="5251450"/>
          <p14:tracePt t="98159" x="8474075" y="5251450"/>
          <p14:tracePt t="98192" x="8491538" y="5251450"/>
          <p14:tracePt t="98209" x="8501063" y="5259388"/>
          <p14:tracePt t="98225" x="8510588" y="5259388"/>
          <p14:tracePt t="98242" x="8518525" y="5259388"/>
          <p14:tracePt t="98293" x="8528050" y="5259388"/>
          <p14:tracePt t="98325" x="8545513" y="5259388"/>
          <p14:tracePt t="98333" x="8555038" y="5268913"/>
          <p14:tracePt t="98343" x="8562975" y="5268913"/>
          <p14:tracePt t="98360" x="8616950" y="5276850"/>
          <p14:tracePt t="98380" x="8670925" y="5276850"/>
          <p14:tracePt t="98392" x="8688388" y="5276850"/>
          <p14:tracePt t="98409" x="8732838" y="5276850"/>
          <p14:tracePt t="98425" x="8751888" y="5276850"/>
          <p14:tracePt t="98442" x="8759825" y="5276850"/>
          <p14:tracePt t="98459" x="8777288" y="5276850"/>
          <p14:tracePt t="98487" x="8786813" y="5276850"/>
          <p14:tracePt t="98638" x="8796338" y="5276850"/>
          <p14:tracePt t="98652" x="8813800" y="5276850"/>
          <p14:tracePt t="98669" x="8823325" y="5276850"/>
          <p14:tracePt t="98676" x="8840788" y="5286375"/>
          <p14:tracePt t="98692" x="8858250" y="5286375"/>
          <p14:tracePt t="98709" x="8867775" y="5286375"/>
          <p14:tracePt t="98817" x="8875713" y="5286375"/>
          <p14:tracePt t="98842" x="8875713" y="5295900"/>
          <p14:tracePt t="98849" x="8885238" y="5303838"/>
          <p14:tracePt t="98859" x="8885238" y="5313363"/>
          <p14:tracePt t="98876" x="8894763" y="5322888"/>
          <p14:tracePt t="98893" x="8902700" y="5322888"/>
          <p14:tracePt t="98918" x="8912225" y="5322888"/>
          <p14:tracePt t="98933" x="8920163" y="5322888"/>
          <p14:tracePt t="98943" x="8929688" y="5322888"/>
          <p14:tracePt t="98959" x="8966200" y="5322888"/>
          <p14:tracePt t="98963" x="8991600" y="5322888"/>
          <p14:tracePt t="98976" x="9010650" y="5322888"/>
          <p14:tracePt t="98993" x="9045575" y="5322888"/>
          <p14:tracePt t="99009" x="9055100" y="5322888"/>
          <p14:tracePt t="99026" x="9063038" y="5322888"/>
          <p14:tracePt t="99065" x="9072563" y="5322888"/>
          <p14:tracePt t="99073" x="9072563" y="5313363"/>
          <p14:tracePt t="99081" x="9082088" y="5313363"/>
          <p14:tracePt t="99098" x="9090025" y="5303838"/>
          <p14:tracePt t="99109" x="9099550" y="5303838"/>
          <p14:tracePt t="99126" x="9099550" y="5295900"/>
          <p14:tracePt t="99143" x="9109075" y="5295900"/>
          <p14:tracePt t="99160" x="9109075" y="5286375"/>
          <p14:tracePt t="99176" x="9117013" y="5286375"/>
          <p14:tracePt t="99193" x="9126538" y="5268913"/>
          <p14:tracePt t="99210" x="9144000" y="5268913"/>
          <p14:tracePt t="99226" x="9161463" y="5259388"/>
          <p14:tracePt t="99243" x="9161463" y="5251450"/>
          <p14:tracePt t="99260" x="9170988" y="5241925"/>
          <p14:tracePt t="99276" x="9180513" y="5232400"/>
          <p14:tracePt t="99293" x="9197975" y="5224463"/>
          <p14:tracePt t="99310" x="9205913" y="5214938"/>
          <p14:tracePt t="99327" x="9215438" y="5205413"/>
          <p14:tracePt t="99343" x="9224963" y="5187950"/>
          <p14:tracePt t="99359" x="9232900" y="5170488"/>
          <p14:tracePt t="99376" x="9232900" y="5160963"/>
          <p14:tracePt t="99393" x="9242425" y="5143500"/>
          <p14:tracePt t="99409" x="9242425" y="5108575"/>
          <p14:tracePt t="99426" x="9242425" y="5089525"/>
          <p14:tracePt t="99459" x="9242425" y="5081588"/>
          <p14:tracePt t="99476" x="9242425" y="5072063"/>
          <p14:tracePt t="99493" x="9251950" y="5062538"/>
          <p14:tracePt t="99509" x="9259888" y="5054600"/>
          <p14:tracePt t="99526" x="9296400" y="5045075"/>
          <p14:tracePt t="99543" x="9340850" y="5037138"/>
          <p14:tracePt t="99560" x="9385300" y="5027613"/>
          <p14:tracePt t="99576" x="9420225" y="5027613"/>
          <p14:tracePt t="99593" x="9456738" y="5018088"/>
          <p14:tracePt t="99610" x="9483725" y="5018088"/>
          <p14:tracePt t="99626" x="9491663" y="5018088"/>
          <p14:tracePt t="99643" x="9518650" y="5010150"/>
          <p14:tracePt t="99659" x="9537700" y="5010150"/>
          <p14:tracePt t="99676" x="9545638" y="5010150"/>
          <p14:tracePt t="102412" x="9572625" y="5010150"/>
          <p14:tracePt t="102419" x="9590088" y="5018088"/>
          <p14:tracePt t="102429" x="9599613" y="5018088"/>
          <p14:tracePt t="102446" x="9617075" y="5027613"/>
          <p14:tracePt t="102462" x="9644063" y="5027613"/>
          <p14:tracePt t="102479" x="9661525" y="5018088"/>
          <p14:tracePt t="102546" x="9661525" y="5027613"/>
          <p14:tracePt t="102553" x="9661525" y="5045075"/>
          <p14:tracePt t="102562" x="9661525" y="5062538"/>
          <p14:tracePt t="102579" x="9671050" y="5099050"/>
          <p14:tracePt t="102595" x="9671050" y="5126038"/>
          <p14:tracePt t="102612" x="9680575" y="5143500"/>
          <p14:tracePt t="102628" x="9680575" y="5153025"/>
          <p14:tracePt t="102645" x="9688513" y="5153025"/>
          <p14:tracePt t="102662" x="9688513" y="5160963"/>
          <p14:tracePt t="102779" x="9688513" y="5170488"/>
          <p14:tracePt t="102788" x="9688513" y="5187950"/>
          <p14:tracePt t="102796" x="9688513" y="5197475"/>
          <p14:tracePt t="102812" x="9688513" y="5214938"/>
          <p14:tracePt t="102828" x="9688513" y="5241925"/>
          <p14:tracePt t="102845" x="9688513" y="5251450"/>
          <p14:tracePt t="102861" x="9688513" y="5268913"/>
          <p14:tracePt t="129751" x="9759950" y="5268913"/>
          <p14:tracePt t="129759" x="9823450" y="5268913"/>
          <p14:tracePt t="129768" x="9902825" y="5268913"/>
          <p14:tracePt t="129780" x="10028238" y="5276850"/>
          <p14:tracePt t="129797" x="10144125" y="5313363"/>
          <p14:tracePt t="129813" x="10225088" y="5367338"/>
          <p14:tracePt t="129830" x="10252075" y="5402263"/>
          <p14:tracePt t="129847" x="10269538" y="5456238"/>
          <p14:tracePt t="129864" x="10269538" y="5510213"/>
          <p14:tracePt t="129880" x="10269538" y="5572125"/>
          <p14:tracePt t="129897" x="10269538" y="5653088"/>
          <p14:tracePt t="129913" x="10287000" y="5705475"/>
          <p14:tracePt t="129930" x="10358438" y="5741988"/>
          <p14:tracePt t="129948" x="10537825" y="5759450"/>
          <p14:tracePt t="129964" x="10902950" y="5776913"/>
          <p14:tracePt t="129980" x="11412538" y="5634038"/>
          <p14:tracePt t="129996" x="11939588" y="5429250"/>
          <p14:tracePt t="130013" x="12188825" y="5224463"/>
          <p14:tracePt t="130030" x="12188825" y="5170488"/>
          <p14:tracePt t="130046" x="12188825" y="5160963"/>
          <p14:tracePt t="130064" x="12188825" y="5143500"/>
          <p14:tracePt t="130080" x="12099925" y="5099050"/>
          <p14:tracePt t="130097" x="11966575" y="5045075"/>
          <p14:tracePt t="130114" x="11725275" y="4973638"/>
          <p14:tracePt t="130130" x="11430000" y="4875213"/>
          <p14:tracePt t="130147" x="11153775" y="4803775"/>
          <p14:tracePt t="130163" x="11134725" y="4786313"/>
          <p14:tracePt t="130180" x="11134725" y="4759325"/>
          <p14:tracePt t="130197" x="11180763" y="4724400"/>
          <p14:tracePt t="130214" x="11287125" y="4660900"/>
          <p14:tracePt t="130230" x="11385550" y="4616450"/>
          <p14:tracePt t="130248" x="11528425" y="4545013"/>
          <p14:tracePt t="130265" x="11555413" y="4518025"/>
          <p14:tracePt t="130280" x="11563350" y="4510088"/>
          <p14:tracePt t="130313" x="11563350" y="4491038"/>
          <p14:tracePt t="130330" x="11555413" y="4483100"/>
          <p14:tracePt t="130346" x="11545888" y="4473575"/>
          <p14:tracePt t="130444" x="11528425" y="4473575"/>
          <p14:tracePt t="130451" x="11518900" y="4483100"/>
          <p14:tracePt t="130464" x="11510963" y="4483100"/>
          <p14:tracePt t="130546" x="11501438" y="4483100"/>
          <p14:tracePt t="130553" x="11456988" y="4483100"/>
          <p14:tracePt t="130564" x="11349038" y="4465638"/>
          <p14:tracePt t="130580" x="10875963" y="4465638"/>
          <p14:tracePt t="130597" x="9680575" y="4643438"/>
          <p14:tracePt t="130613" x="9251950" y="4687888"/>
          <p14:tracePt t="130630" x="8126413" y="4616450"/>
          <p14:tracePt t="130647" x="7313613" y="4322763"/>
          <p14:tracePt t="130664" x="6081713" y="3902075"/>
          <p14:tracePt t="130681" x="4705350" y="3232150"/>
          <p14:tracePt t="130697" x="3224213" y="2438400"/>
          <p14:tracePt t="130713" x="1857375" y="1866900"/>
          <p14:tracePt t="130730" x="938213" y="1625600"/>
          <p14:tracePt t="130746" x="598488" y="1517650"/>
          <p14:tracePt t="130763" x="527050" y="1482725"/>
          <p14:tracePt t="130810" x="544513" y="1490663"/>
          <p14:tracePt t="130818" x="571500" y="1517650"/>
          <p14:tracePt t="130830" x="608013" y="1536700"/>
          <p14:tracePt t="130846" x="679450" y="1598613"/>
          <p14:tracePt t="130863" x="731838" y="1660525"/>
          <p14:tracePt t="130880" x="758825" y="1687513"/>
          <p14:tracePt t="131736" x="0" y="0"/>
        </p14:tracePtLst>
      </p14:laserTrace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Širokozaslonsko</PresentationFormat>
  <Paragraphs>0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1</cp:revision>
  <dcterms:created xsi:type="dcterms:W3CDTF">2020-04-02T21:22:53Z</dcterms:created>
  <dcterms:modified xsi:type="dcterms:W3CDTF">2020-04-02T21:27:41Z</dcterms:modified>
</cp:coreProperties>
</file>